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2" r:id="rId1"/>
  </p:sldMasterIdLst>
  <p:notesMasterIdLst>
    <p:notesMasterId r:id="rId8"/>
  </p:notesMasterIdLst>
  <p:sldIdLst>
    <p:sldId id="256" r:id="rId2"/>
    <p:sldId id="257" r:id="rId3"/>
    <p:sldId id="261" r:id="rId4"/>
    <p:sldId id="258" r:id="rId5"/>
    <p:sldId id="259" r:id="rId6"/>
    <p:sldId id="260" r:id="rId7"/>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5pPr>
    <a:lvl6pPr marL="2286000" algn="l" defTabSz="914400" rtl="0" eaLnBrk="1" latinLnBrk="0" hangingPunct="1">
      <a:defRPr kern="1200">
        <a:solidFill>
          <a:schemeClr val="tx1"/>
        </a:solidFill>
        <a:latin typeface="Corbel" panose="020B0503020204020204" pitchFamily="34" charset="0"/>
        <a:ea typeface="+mn-ea"/>
        <a:cs typeface="+mn-cs"/>
      </a:defRPr>
    </a:lvl6pPr>
    <a:lvl7pPr marL="2743200" algn="l" defTabSz="914400" rtl="0" eaLnBrk="1" latinLnBrk="0" hangingPunct="1">
      <a:defRPr kern="1200">
        <a:solidFill>
          <a:schemeClr val="tx1"/>
        </a:solidFill>
        <a:latin typeface="Corbel" panose="020B0503020204020204" pitchFamily="34" charset="0"/>
        <a:ea typeface="+mn-ea"/>
        <a:cs typeface="+mn-cs"/>
      </a:defRPr>
    </a:lvl7pPr>
    <a:lvl8pPr marL="3200400" algn="l" defTabSz="914400" rtl="0" eaLnBrk="1" latinLnBrk="0" hangingPunct="1">
      <a:defRPr kern="1200">
        <a:solidFill>
          <a:schemeClr val="tx1"/>
        </a:solidFill>
        <a:latin typeface="Corbel" panose="020B0503020204020204" pitchFamily="34" charset="0"/>
        <a:ea typeface="+mn-ea"/>
        <a:cs typeface="+mn-cs"/>
      </a:defRPr>
    </a:lvl8pPr>
    <a:lvl9pPr marL="3657600" algn="l" defTabSz="914400" rtl="0" eaLnBrk="1" latinLnBrk="0" hangingPunct="1">
      <a:defRPr kern="1200">
        <a:solidFill>
          <a:schemeClr val="tx1"/>
        </a:solidFill>
        <a:latin typeface="Corbel" panose="020B0503020204020204" pitchFamily="34" charset="0"/>
        <a:ea typeface="+mn-ea"/>
        <a:cs typeface="+mn-cs"/>
      </a:defRPr>
    </a:lvl9pPr>
  </p:defaultTextStyle>
  <p:modifyVerifier cryptProviderType="rsaAES" cryptAlgorithmClass="hash" cryptAlgorithmType="typeAny" cryptAlgorithmSid="14" spinCount="100000" saltData="VjE3Z7kIzX92Ba8wUFZjrA==" hashData="AtWkH6aCI5ZZxVbhWruM8/1tGn74I1/ekRvOc1zbnOawsT95yQtudqcD/KS9wC6omeg8rGCppIvDs57q4Idhfw=="/>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58A6FE-6B22-4CBC-81CC-D1BE4D490025}" type="doc">
      <dgm:prSet loTypeId="urn:microsoft.com/office/officeart/2005/8/layout/list1" loCatId="list" qsTypeId="urn:microsoft.com/office/officeart/2005/8/quickstyle/simple1" qsCatId="simple" csTypeId="urn:microsoft.com/office/officeart/2005/8/colors/accent0_2" csCatId="mainScheme" phldr="1"/>
      <dgm:spPr/>
      <dgm:t>
        <a:bodyPr/>
        <a:lstStyle/>
        <a:p>
          <a:endParaRPr lang="en-US"/>
        </a:p>
      </dgm:t>
    </dgm:pt>
    <dgm:pt modelId="{E8FCBD73-FA13-4A57-BE1B-79096E36A939}">
      <dgm:prSet phldrT="[Text]"/>
      <dgm:spPr/>
      <dgm:t>
        <a:bodyPr/>
        <a:lstStyle/>
        <a:p>
          <a:r>
            <a:rPr lang="en-US" dirty="0"/>
            <a:t>Segregation and integration </a:t>
          </a:r>
        </a:p>
      </dgm:t>
    </dgm:pt>
    <dgm:pt modelId="{ED98808D-022A-4C1D-958A-BD9CB3260D03}" type="parTrans" cxnId="{66222BEF-57B8-4CD4-A7D0-96F824D0D598}">
      <dgm:prSet/>
      <dgm:spPr/>
      <dgm:t>
        <a:bodyPr/>
        <a:lstStyle/>
        <a:p>
          <a:endParaRPr lang="en-US"/>
        </a:p>
      </dgm:t>
    </dgm:pt>
    <dgm:pt modelId="{5D228256-3F73-4273-9B75-B0C5B6FE7DDF}" type="sibTrans" cxnId="{66222BEF-57B8-4CD4-A7D0-96F824D0D598}">
      <dgm:prSet/>
      <dgm:spPr/>
      <dgm:t>
        <a:bodyPr/>
        <a:lstStyle/>
        <a:p>
          <a:endParaRPr lang="en-US"/>
        </a:p>
      </dgm:t>
    </dgm:pt>
    <dgm:pt modelId="{49B408B3-62FF-4CA2-AFE5-B865442A19D8}">
      <dgm:prSet phldrT="[Text]"/>
      <dgm:spPr/>
      <dgm:t>
        <a:bodyPr/>
        <a:lstStyle/>
        <a:p>
          <a:r>
            <a:rPr lang="en-US" dirty="0"/>
            <a:t>Proximity of land uses </a:t>
          </a:r>
        </a:p>
      </dgm:t>
    </dgm:pt>
    <dgm:pt modelId="{ECCF2528-39A7-4D27-97E4-CED58D006A0D}" type="parTrans" cxnId="{CB7F594F-BF28-45C4-B446-96F4B72E70EC}">
      <dgm:prSet/>
      <dgm:spPr/>
      <dgm:t>
        <a:bodyPr/>
        <a:lstStyle/>
        <a:p>
          <a:endParaRPr lang="en-US"/>
        </a:p>
      </dgm:t>
    </dgm:pt>
    <dgm:pt modelId="{DAFDBA0A-3F0B-4FC0-8524-42602F05462A}" type="sibTrans" cxnId="{CB7F594F-BF28-45C4-B446-96F4B72E70EC}">
      <dgm:prSet/>
      <dgm:spPr/>
      <dgm:t>
        <a:bodyPr/>
        <a:lstStyle/>
        <a:p>
          <a:endParaRPr lang="en-US"/>
        </a:p>
      </dgm:t>
    </dgm:pt>
    <dgm:pt modelId="{FE7B285D-6C3F-46F5-8AEC-3A32BBC6FE40}">
      <dgm:prSet phldrT="[Text]"/>
      <dgm:spPr/>
      <dgm:t>
        <a:bodyPr/>
        <a:lstStyle/>
        <a:p>
          <a:r>
            <a:rPr lang="en-US" dirty="0"/>
            <a:t>Density and spatial requirement</a:t>
          </a:r>
        </a:p>
      </dgm:t>
    </dgm:pt>
    <dgm:pt modelId="{E310862B-D8A9-4679-88A6-EB67010C0A2E}" type="parTrans" cxnId="{BEDEDB77-64F7-4861-948A-B008CF66BDF1}">
      <dgm:prSet/>
      <dgm:spPr/>
      <dgm:t>
        <a:bodyPr/>
        <a:lstStyle/>
        <a:p>
          <a:endParaRPr lang="en-US"/>
        </a:p>
      </dgm:t>
    </dgm:pt>
    <dgm:pt modelId="{E6EBF000-0269-4127-8355-F2CF0215A97A}" type="sibTrans" cxnId="{BEDEDB77-64F7-4861-948A-B008CF66BDF1}">
      <dgm:prSet/>
      <dgm:spPr/>
      <dgm:t>
        <a:bodyPr/>
        <a:lstStyle/>
        <a:p>
          <a:endParaRPr lang="en-US"/>
        </a:p>
      </dgm:t>
    </dgm:pt>
    <dgm:pt modelId="{0EC284A9-DF61-4551-86C0-D3A4DE2FCAB6}">
      <dgm:prSet phldrT="[Text]"/>
      <dgm:spPr/>
      <dgm:t>
        <a:bodyPr/>
        <a:lstStyle/>
        <a:p>
          <a:endParaRPr lang="en-US" dirty="0"/>
        </a:p>
      </dgm:t>
    </dgm:pt>
    <dgm:pt modelId="{67C0A8E8-6E77-44A1-A90A-FF019A41400E}" type="parTrans" cxnId="{2D5FAF3A-E430-419C-876C-4C8E12682063}">
      <dgm:prSet/>
      <dgm:spPr/>
      <dgm:t>
        <a:bodyPr/>
        <a:lstStyle/>
        <a:p>
          <a:endParaRPr lang="en-US"/>
        </a:p>
      </dgm:t>
    </dgm:pt>
    <dgm:pt modelId="{99B9A1C9-5F3B-4935-B100-7EFCE4A96244}" type="sibTrans" cxnId="{2D5FAF3A-E430-419C-876C-4C8E12682063}">
      <dgm:prSet/>
      <dgm:spPr/>
      <dgm:t>
        <a:bodyPr/>
        <a:lstStyle/>
        <a:p>
          <a:endParaRPr lang="en-US"/>
        </a:p>
      </dgm:t>
    </dgm:pt>
    <dgm:pt modelId="{924C13CB-8832-4561-A546-0BC35388E44B}">
      <dgm:prSet/>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a:t>Land use control </a:t>
          </a:r>
        </a:p>
        <a:p>
          <a:pPr marL="0" lvl="0" defTabSz="355600">
            <a:lnSpc>
              <a:spcPct val="90000"/>
            </a:lnSpc>
            <a:spcBef>
              <a:spcPct val="0"/>
            </a:spcBef>
            <a:spcAft>
              <a:spcPct val="35000"/>
            </a:spcAft>
            <a:buNone/>
          </a:pPr>
          <a:endParaRPr lang="en-US" dirty="0"/>
        </a:p>
      </dgm:t>
    </dgm:pt>
    <dgm:pt modelId="{229053DD-5699-45C5-AA55-8CB7D53E996E}" type="parTrans" cxnId="{2C26B180-FEA9-4F26-A8E5-5136BF367D90}">
      <dgm:prSet/>
      <dgm:spPr/>
      <dgm:t>
        <a:bodyPr/>
        <a:lstStyle/>
        <a:p>
          <a:endParaRPr lang="en-US"/>
        </a:p>
      </dgm:t>
    </dgm:pt>
    <dgm:pt modelId="{4BF55E53-7050-4513-8352-F67603C04A28}" type="sibTrans" cxnId="{2C26B180-FEA9-4F26-A8E5-5136BF367D90}">
      <dgm:prSet/>
      <dgm:spPr/>
      <dgm:t>
        <a:bodyPr/>
        <a:lstStyle/>
        <a:p>
          <a:endParaRPr lang="en-US"/>
        </a:p>
      </dgm:t>
    </dgm:pt>
    <dgm:pt modelId="{5955F56B-E59F-4385-885C-F06FFD899FF1}">
      <dgm:prSet/>
      <dgm:spPr/>
      <dgm:t>
        <a:bodyPr/>
        <a:lstStyle/>
        <a:p>
          <a:r>
            <a:rPr lang="en-US"/>
            <a:t>Maintaining a natural equilibrium </a:t>
          </a:r>
          <a:endParaRPr lang="en-US" dirty="0"/>
        </a:p>
      </dgm:t>
    </dgm:pt>
    <dgm:pt modelId="{5806A230-EBE8-41CD-84E6-53E6F8A3C563}" type="parTrans" cxnId="{5596823D-A603-4870-B9A0-A9DF3660F4CC}">
      <dgm:prSet/>
      <dgm:spPr/>
      <dgm:t>
        <a:bodyPr/>
        <a:lstStyle/>
        <a:p>
          <a:endParaRPr lang="en-US"/>
        </a:p>
      </dgm:t>
    </dgm:pt>
    <dgm:pt modelId="{9E44C692-CAE7-4F63-90DE-8FF8042B04DC}" type="sibTrans" cxnId="{5596823D-A603-4870-B9A0-A9DF3660F4CC}">
      <dgm:prSet/>
      <dgm:spPr/>
      <dgm:t>
        <a:bodyPr/>
        <a:lstStyle/>
        <a:p>
          <a:endParaRPr lang="en-US"/>
        </a:p>
      </dgm:t>
    </dgm:pt>
    <dgm:pt modelId="{680A306D-0F6E-48BC-A827-E9104F3264C5}" type="pres">
      <dgm:prSet presAssocID="{7958A6FE-6B22-4CBC-81CC-D1BE4D490025}" presName="linear" presStyleCnt="0">
        <dgm:presLayoutVars>
          <dgm:dir/>
          <dgm:animLvl val="lvl"/>
          <dgm:resizeHandles val="exact"/>
        </dgm:presLayoutVars>
      </dgm:prSet>
      <dgm:spPr/>
    </dgm:pt>
    <dgm:pt modelId="{C325942C-5C6B-4C49-8956-43BB6B37A679}" type="pres">
      <dgm:prSet presAssocID="{E8FCBD73-FA13-4A57-BE1B-79096E36A939}" presName="parentLin" presStyleCnt="0"/>
      <dgm:spPr/>
    </dgm:pt>
    <dgm:pt modelId="{98E155AB-1416-441A-B22E-C4FE35B4FB7F}" type="pres">
      <dgm:prSet presAssocID="{E8FCBD73-FA13-4A57-BE1B-79096E36A939}" presName="parentLeftMargin" presStyleLbl="node1" presStyleIdx="0" presStyleCnt="5"/>
      <dgm:spPr/>
    </dgm:pt>
    <dgm:pt modelId="{23F91695-7C32-4142-A713-C4F20347616D}" type="pres">
      <dgm:prSet presAssocID="{E8FCBD73-FA13-4A57-BE1B-79096E36A939}" presName="parentText" presStyleLbl="node1" presStyleIdx="0" presStyleCnt="5">
        <dgm:presLayoutVars>
          <dgm:chMax val="0"/>
          <dgm:bulletEnabled val="1"/>
        </dgm:presLayoutVars>
      </dgm:prSet>
      <dgm:spPr/>
    </dgm:pt>
    <dgm:pt modelId="{890D7488-5FCB-4F70-82E1-D9CBF3DD93CF}" type="pres">
      <dgm:prSet presAssocID="{E8FCBD73-FA13-4A57-BE1B-79096E36A939}" presName="negativeSpace" presStyleCnt="0"/>
      <dgm:spPr/>
    </dgm:pt>
    <dgm:pt modelId="{3B49447B-877F-4AE3-992F-F3321D5E94A3}" type="pres">
      <dgm:prSet presAssocID="{E8FCBD73-FA13-4A57-BE1B-79096E36A939}" presName="childText" presStyleLbl="conFgAcc1" presStyleIdx="0" presStyleCnt="5">
        <dgm:presLayoutVars>
          <dgm:bulletEnabled val="1"/>
        </dgm:presLayoutVars>
      </dgm:prSet>
      <dgm:spPr/>
    </dgm:pt>
    <dgm:pt modelId="{A83AB696-4DBB-4CB4-B8E0-C93D6DF5CB3D}" type="pres">
      <dgm:prSet presAssocID="{5D228256-3F73-4273-9B75-B0C5B6FE7DDF}" presName="spaceBetweenRectangles" presStyleCnt="0"/>
      <dgm:spPr/>
    </dgm:pt>
    <dgm:pt modelId="{E8381C3C-2A14-4055-92E8-087E55066B0B}" type="pres">
      <dgm:prSet presAssocID="{49B408B3-62FF-4CA2-AFE5-B865442A19D8}" presName="parentLin" presStyleCnt="0"/>
      <dgm:spPr/>
    </dgm:pt>
    <dgm:pt modelId="{2FCB1FB5-040F-4FC4-9282-15260317ADFF}" type="pres">
      <dgm:prSet presAssocID="{49B408B3-62FF-4CA2-AFE5-B865442A19D8}" presName="parentLeftMargin" presStyleLbl="node1" presStyleIdx="0" presStyleCnt="5"/>
      <dgm:spPr/>
    </dgm:pt>
    <dgm:pt modelId="{4D97A7C5-6F62-407D-81B4-BF836F011ED7}" type="pres">
      <dgm:prSet presAssocID="{49B408B3-62FF-4CA2-AFE5-B865442A19D8}" presName="parentText" presStyleLbl="node1" presStyleIdx="1" presStyleCnt="5">
        <dgm:presLayoutVars>
          <dgm:chMax val="0"/>
          <dgm:bulletEnabled val="1"/>
        </dgm:presLayoutVars>
      </dgm:prSet>
      <dgm:spPr/>
    </dgm:pt>
    <dgm:pt modelId="{BDD961C4-0998-4233-8061-2186BCD229EC}" type="pres">
      <dgm:prSet presAssocID="{49B408B3-62FF-4CA2-AFE5-B865442A19D8}" presName="negativeSpace" presStyleCnt="0"/>
      <dgm:spPr/>
    </dgm:pt>
    <dgm:pt modelId="{0DB5CA6F-0FDE-4386-9580-BA5F2AF4ED24}" type="pres">
      <dgm:prSet presAssocID="{49B408B3-62FF-4CA2-AFE5-B865442A19D8}" presName="childText" presStyleLbl="conFgAcc1" presStyleIdx="1" presStyleCnt="5">
        <dgm:presLayoutVars>
          <dgm:bulletEnabled val="1"/>
        </dgm:presLayoutVars>
      </dgm:prSet>
      <dgm:spPr/>
    </dgm:pt>
    <dgm:pt modelId="{E5FC2BE3-4E31-4856-8C4A-088DE2AABD71}" type="pres">
      <dgm:prSet presAssocID="{DAFDBA0A-3F0B-4FC0-8524-42602F05462A}" presName="spaceBetweenRectangles" presStyleCnt="0"/>
      <dgm:spPr/>
    </dgm:pt>
    <dgm:pt modelId="{95979560-DD2C-41AF-A0F4-85CFA1D267B1}" type="pres">
      <dgm:prSet presAssocID="{FE7B285D-6C3F-46F5-8AEC-3A32BBC6FE40}" presName="parentLin" presStyleCnt="0"/>
      <dgm:spPr/>
    </dgm:pt>
    <dgm:pt modelId="{D439015B-5AC0-4FBC-BAAE-9D7D347B0728}" type="pres">
      <dgm:prSet presAssocID="{FE7B285D-6C3F-46F5-8AEC-3A32BBC6FE40}" presName="parentLeftMargin" presStyleLbl="node1" presStyleIdx="1" presStyleCnt="5"/>
      <dgm:spPr/>
    </dgm:pt>
    <dgm:pt modelId="{9FEDDE84-C5FD-4E5F-B8E1-ADA3ED522FC2}" type="pres">
      <dgm:prSet presAssocID="{FE7B285D-6C3F-46F5-8AEC-3A32BBC6FE40}" presName="parentText" presStyleLbl="node1" presStyleIdx="2" presStyleCnt="5">
        <dgm:presLayoutVars>
          <dgm:chMax val="0"/>
          <dgm:bulletEnabled val="1"/>
        </dgm:presLayoutVars>
      </dgm:prSet>
      <dgm:spPr/>
    </dgm:pt>
    <dgm:pt modelId="{9EDE343A-ACDD-4298-8F56-F4A466F33274}" type="pres">
      <dgm:prSet presAssocID="{FE7B285D-6C3F-46F5-8AEC-3A32BBC6FE40}" presName="negativeSpace" presStyleCnt="0"/>
      <dgm:spPr/>
    </dgm:pt>
    <dgm:pt modelId="{43E4D4F7-22E3-40A8-8908-A7D2FC830D3F}" type="pres">
      <dgm:prSet presAssocID="{FE7B285D-6C3F-46F5-8AEC-3A32BBC6FE40}" presName="childText" presStyleLbl="conFgAcc1" presStyleIdx="2" presStyleCnt="5">
        <dgm:presLayoutVars>
          <dgm:bulletEnabled val="1"/>
        </dgm:presLayoutVars>
      </dgm:prSet>
      <dgm:spPr/>
    </dgm:pt>
    <dgm:pt modelId="{1EB5CE63-D138-48A7-88E3-34559B4CEFC7}" type="pres">
      <dgm:prSet presAssocID="{E6EBF000-0269-4127-8355-F2CF0215A97A}" presName="spaceBetweenRectangles" presStyleCnt="0"/>
      <dgm:spPr/>
    </dgm:pt>
    <dgm:pt modelId="{FBF7E0FA-76A0-4ED9-84F3-10B2BB39CA70}" type="pres">
      <dgm:prSet presAssocID="{924C13CB-8832-4561-A546-0BC35388E44B}" presName="parentLin" presStyleCnt="0"/>
      <dgm:spPr/>
    </dgm:pt>
    <dgm:pt modelId="{10AFC3C3-1097-4FFD-96BC-260107122731}" type="pres">
      <dgm:prSet presAssocID="{924C13CB-8832-4561-A546-0BC35388E44B}" presName="parentLeftMargin" presStyleLbl="node1" presStyleIdx="2" presStyleCnt="5"/>
      <dgm:spPr/>
    </dgm:pt>
    <dgm:pt modelId="{B5241358-6240-4F94-94B6-B48ACD80B15D}" type="pres">
      <dgm:prSet presAssocID="{924C13CB-8832-4561-A546-0BC35388E44B}" presName="parentText" presStyleLbl="node1" presStyleIdx="3" presStyleCnt="5">
        <dgm:presLayoutVars>
          <dgm:chMax val="0"/>
          <dgm:bulletEnabled val="1"/>
        </dgm:presLayoutVars>
      </dgm:prSet>
      <dgm:spPr/>
    </dgm:pt>
    <dgm:pt modelId="{04B93EBD-1E41-4362-965A-71364EF2683C}" type="pres">
      <dgm:prSet presAssocID="{924C13CB-8832-4561-A546-0BC35388E44B}" presName="negativeSpace" presStyleCnt="0"/>
      <dgm:spPr/>
    </dgm:pt>
    <dgm:pt modelId="{BFE144C1-093F-4333-9EE3-3217055D89A9}" type="pres">
      <dgm:prSet presAssocID="{924C13CB-8832-4561-A546-0BC35388E44B}" presName="childText" presStyleLbl="conFgAcc1" presStyleIdx="3" presStyleCnt="5">
        <dgm:presLayoutVars>
          <dgm:bulletEnabled val="1"/>
        </dgm:presLayoutVars>
      </dgm:prSet>
      <dgm:spPr/>
    </dgm:pt>
    <dgm:pt modelId="{644B1B99-98DA-43FE-BFC7-EEDAC3659DB7}" type="pres">
      <dgm:prSet presAssocID="{4BF55E53-7050-4513-8352-F67603C04A28}" presName="spaceBetweenRectangles" presStyleCnt="0"/>
      <dgm:spPr/>
    </dgm:pt>
    <dgm:pt modelId="{A1DF5C4E-5152-443D-B646-893472BB8CA5}" type="pres">
      <dgm:prSet presAssocID="{5955F56B-E59F-4385-885C-F06FFD899FF1}" presName="parentLin" presStyleCnt="0"/>
      <dgm:spPr/>
    </dgm:pt>
    <dgm:pt modelId="{0ABA332D-FFCA-4A60-8F88-F2E28E1F68BD}" type="pres">
      <dgm:prSet presAssocID="{5955F56B-E59F-4385-885C-F06FFD899FF1}" presName="parentLeftMargin" presStyleLbl="node1" presStyleIdx="3" presStyleCnt="5"/>
      <dgm:spPr/>
    </dgm:pt>
    <dgm:pt modelId="{AB5F0726-AC4C-4394-B7AF-A256FAC282BA}" type="pres">
      <dgm:prSet presAssocID="{5955F56B-E59F-4385-885C-F06FFD899FF1}" presName="parentText" presStyleLbl="node1" presStyleIdx="4" presStyleCnt="5">
        <dgm:presLayoutVars>
          <dgm:chMax val="0"/>
          <dgm:bulletEnabled val="1"/>
        </dgm:presLayoutVars>
      </dgm:prSet>
      <dgm:spPr/>
    </dgm:pt>
    <dgm:pt modelId="{BB3BFD82-32D0-43B5-B2AB-F2FF9F467A1B}" type="pres">
      <dgm:prSet presAssocID="{5955F56B-E59F-4385-885C-F06FFD899FF1}" presName="negativeSpace" presStyleCnt="0"/>
      <dgm:spPr/>
    </dgm:pt>
    <dgm:pt modelId="{C09BA2B2-77A3-4F73-92A4-E35CDF67D2F6}" type="pres">
      <dgm:prSet presAssocID="{5955F56B-E59F-4385-885C-F06FFD899FF1}" presName="childText" presStyleLbl="conFgAcc1" presStyleIdx="4" presStyleCnt="5">
        <dgm:presLayoutVars>
          <dgm:bulletEnabled val="1"/>
        </dgm:presLayoutVars>
      </dgm:prSet>
      <dgm:spPr/>
    </dgm:pt>
  </dgm:ptLst>
  <dgm:cxnLst>
    <dgm:cxn modelId="{98794701-3F22-47F2-AC58-E37BA8B22663}" type="presOf" srcId="{924C13CB-8832-4561-A546-0BC35388E44B}" destId="{10AFC3C3-1097-4FFD-96BC-260107122731}" srcOrd="0" destOrd="0" presId="urn:microsoft.com/office/officeart/2005/8/layout/list1"/>
    <dgm:cxn modelId="{27546626-0DEB-4BB1-B8A1-DBCC458E25E7}" type="presOf" srcId="{49B408B3-62FF-4CA2-AFE5-B865442A19D8}" destId="{2FCB1FB5-040F-4FC4-9282-15260317ADFF}" srcOrd="0" destOrd="0" presId="urn:microsoft.com/office/officeart/2005/8/layout/list1"/>
    <dgm:cxn modelId="{72587832-D896-4195-9BCE-3FF761A22BE5}" type="presOf" srcId="{FE7B285D-6C3F-46F5-8AEC-3A32BBC6FE40}" destId="{D439015B-5AC0-4FBC-BAAE-9D7D347B0728}" srcOrd="0" destOrd="0" presId="urn:microsoft.com/office/officeart/2005/8/layout/list1"/>
    <dgm:cxn modelId="{0A21B537-C649-4A29-9E46-35094511A2F9}" type="presOf" srcId="{E8FCBD73-FA13-4A57-BE1B-79096E36A939}" destId="{98E155AB-1416-441A-B22E-C4FE35B4FB7F}" srcOrd="0" destOrd="0" presId="urn:microsoft.com/office/officeart/2005/8/layout/list1"/>
    <dgm:cxn modelId="{2D5FAF3A-E430-419C-876C-4C8E12682063}" srcId="{FE7B285D-6C3F-46F5-8AEC-3A32BBC6FE40}" destId="{0EC284A9-DF61-4551-86C0-D3A4DE2FCAB6}" srcOrd="0" destOrd="0" parTransId="{67C0A8E8-6E77-44A1-A90A-FF019A41400E}" sibTransId="{99B9A1C9-5F3B-4935-B100-7EFCE4A96244}"/>
    <dgm:cxn modelId="{5596823D-A603-4870-B9A0-A9DF3660F4CC}" srcId="{7958A6FE-6B22-4CBC-81CC-D1BE4D490025}" destId="{5955F56B-E59F-4385-885C-F06FFD899FF1}" srcOrd="4" destOrd="0" parTransId="{5806A230-EBE8-41CD-84E6-53E6F8A3C563}" sibTransId="{9E44C692-CAE7-4F63-90DE-8FF8042B04DC}"/>
    <dgm:cxn modelId="{01DDBA5D-7426-4031-80B2-B47F864B3AB0}" type="presOf" srcId="{7958A6FE-6B22-4CBC-81CC-D1BE4D490025}" destId="{680A306D-0F6E-48BC-A827-E9104F3264C5}" srcOrd="0" destOrd="0" presId="urn:microsoft.com/office/officeart/2005/8/layout/list1"/>
    <dgm:cxn modelId="{CB7F594F-BF28-45C4-B446-96F4B72E70EC}" srcId="{7958A6FE-6B22-4CBC-81CC-D1BE4D490025}" destId="{49B408B3-62FF-4CA2-AFE5-B865442A19D8}" srcOrd="1" destOrd="0" parTransId="{ECCF2528-39A7-4D27-97E4-CED58D006A0D}" sibTransId="{DAFDBA0A-3F0B-4FC0-8524-42602F05462A}"/>
    <dgm:cxn modelId="{19726F51-105F-4659-819F-6BD714FAAA9B}" type="presOf" srcId="{0EC284A9-DF61-4551-86C0-D3A4DE2FCAB6}" destId="{43E4D4F7-22E3-40A8-8908-A7D2FC830D3F}" srcOrd="0" destOrd="0" presId="urn:microsoft.com/office/officeart/2005/8/layout/list1"/>
    <dgm:cxn modelId="{BEDEDB77-64F7-4861-948A-B008CF66BDF1}" srcId="{7958A6FE-6B22-4CBC-81CC-D1BE4D490025}" destId="{FE7B285D-6C3F-46F5-8AEC-3A32BBC6FE40}" srcOrd="2" destOrd="0" parTransId="{E310862B-D8A9-4679-88A6-EB67010C0A2E}" sibTransId="{E6EBF000-0269-4127-8355-F2CF0215A97A}"/>
    <dgm:cxn modelId="{2C26B180-FEA9-4F26-A8E5-5136BF367D90}" srcId="{7958A6FE-6B22-4CBC-81CC-D1BE4D490025}" destId="{924C13CB-8832-4561-A546-0BC35388E44B}" srcOrd="3" destOrd="0" parTransId="{229053DD-5699-45C5-AA55-8CB7D53E996E}" sibTransId="{4BF55E53-7050-4513-8352-F67603C04A28}"/>
    <dgm:cxn modelId="{A7F5F79A-D678-496B-8DB3-C5852D07B906}" type="presOf" srcId="{FE7B285D-6C3F-46F5-8AEC-3A32BBC6FE40}" destId="{9FEDDE84-C5FD-4E5F-B8E1-ADA3ED522FC2}" srcOrd="1" destOrd="0" presId="urn:microsoft.com/office/officeart/2005/8/layout/list1"/>
    <dgm:cxn modelId="{F28072B3-5944-41F1-A066-3ED91D9051BA}" type="presOf" srcId="{5955F56B-E59F-4385-885C-F06FFD899FF1}" destId="{AB5F0726-AC4C-4394-B7AF-A256FAC282BA}" srcOrd="1" destOrd="0" presId="urn:microsoft.com/office/officeart/2005/8/layout/list1"/>
    <dgm:cxn modelId="{FC0A62C1-A85D-4CD4-A458-4EA14485AF25}" type="presOf" srcId="{5955F56B-E59F-4385-885C-F06FFD899FF1}" destId="{0ABA332D-FFCA-4A60-8F88-F2E28E1F68BD}" srcOrd="0" destOrd="0" presId="urn:microsoft.com/office/officeart/2005/8/layout/list1"/>
    <dgm:cxn modelId="{0B78E6DB-461A-481E-9500-16C9E465A54B}" type="presOf" srcId="{924C13CB-8832-4561-A546-0BC35388E44B}" destId="{B5241358-6240-4F94-94B6-B48ACD80B15D}" srcOrd="1" destOrd="0" presId="urn:microsoft.com/office/officeart/2005/8/layout/list1"/>
    <dgm:cxn modelId="{8047E0E4-E99C-498B-8D5F-01395778C4EC}" type="presOf" srcId="{E8FCBD73-FA13-4A57-BE1B-79096E36A939}" destId="{23F91695-7C32-4142-A713-C4F20347616D}" srcOrd="1" destOrd="0" presId="urn:microsoft.com/office/officeart/2005/8/layout/list1"/>
    <dgm:cxn modelId="{F056ACE5-5785-47B4-9929-DC5E082373FB}" type="presOf" srcId="{49B408B3-62FF-4CA2-AFE5-B865442A19D8}" destId="{4D97A7C5-6F62-407D-81B4-BF836F011ED7}" srcOrd="1" destOrd="0" presId="urn:microsoft.com/office/officeart/2005/8/layout/list1"/>
    <dgm:cxn modelId="{66222BEF-57B8-4CD4-A7D0-96F824D0D598}" srcId="{7958A6FE-6B22-4CBC-81CC-D1BE4D490025}" destId="{E8FCBD73-FA13-4A57-BE1B-79096E36A939}" srcOrd="0" destOrd="0" parTransId="{ED98808D-022A-4C1D-958A-BD9CB3260D03}" sibTransId="{5D228256-3F73-4273-9B75-B0C5B6FE7DDF}"/>
    <dgm:cxn modelId="{1BA05BE7-996D-433D-A738-22E7659EA9BC}" type="presParOf" srcId="{680A306D-0F6E-48BC-A827-E9104F3264C5}" destId="{C325942C-5C6B-4C49-8956-43BB6B37A679}" srcOrd="0" destOrd="0" presId="urn:microsoft.com/office/officeart/2005/8/layout/list1"/>
    <dgm:cxn modelId="{07B49336-2DC5-4715-83C3-5D5202350AE5}" type="presParOf" srcId="{C325942C-5C6B-4C49-8956-43BB6B37A679}" destId="{98E155AB-1416-441A-B22E-C4FE35B4FB7F}" srcOrd="0" destOrd="0" presId="urn:microsoft.com/office/officeart/2005/8/layout/list1"/>
    <dgm:cxn modelId="{F565A4EB-1884-4CC1-8845-EB3652C76B5C}" type="presParOf" srcId="{C325942C-5C6B-4C49-8956-43BB6B37A679}" destId="{23F91695-7C32-4142-A713-C4F20347616D}" srcOrd="1" destOrd="0" presId="urn:microsoft.com/office/officeart/2005/8/layout/list1"/>
    <dgm:cxn modelId="{5C34EE15-0A56-49D2-A1D7-C48DAC733B25}" type="presParOf" srcId="{680A306D-0F6E-48BC-A827-E9104F3264C5}" destId="{890D7488-5FCB-4F70-82E1-D9CBF3DD93CF}" srcOrd="1" destOrd="0" presId="urn:microsoft.com/office/officeart/2005/8/layout/list1"/>
    <dgm:cxn modelId="{A2837E13-B91D-4C5E-A9E9-29C3DE2FCB32}" type="presParOf" srcId="{680A306D-0F6E-48BC-A827-E9104F3264C5}" destId="{3B49447B-877F-4AE3-992F-F3321D5E94A3}" srcOrd="2" destOrd="0" presId="urn:microsoft.com/office/officeart/2005/8/layout/list1"/>
    <dgm:cxn modelId="{24B3AB2D-A996-4FC9-9E3A-3C1E2A6E1E40}" type="presParOf" srcId="{680A306D-0F6E-48BC-A827-E9104F3264C5}" destId="{A83AB696-4DBB-4CB4-B8E0-C93D6DF5CB3D}" srcOrd="3" destOrd="0" presId="urn:microsoft.com/office/officeart/2005/8/layout/list1"/>
    <dgm:cxn modelId="{DFE5C923-E370-41D6-9CD5-CC7F1BDADB4E}" type="presParOf" srcId="{680A306D-0F6E-48BC-A827-E9104F3264C5}" destId="{E8381C3C-2A14-4055-92E8-087E55066B0B}" srcOrd="4" destOrd="0" presId="urn:microsoft.com/office/officeart/2005/8/layout/list1"/>
    <dgm:cxn modelId="{F086AE5D-8225-4C2A-A010-07372F511D5C}" type="presParOf" srcId="{E8381C3C-2A14-4055-92E8-087E55066B0B}" destId="{2FCB1FB5-040F-4FC4-9282-15260317ADFF}" srcOrd="0" destOrd="0" presId="urn:microsoft.com/office/officeart/2005/8/layout/list1"/>
    <dgm:cxn modelId="{4CD6BE27-8A8A-4DB3-8191-CDF0D0EA17B8}" type="presParOf" srcId="{E8381C3C-2A14-4055-92E8-087E55066B0B}" destId="{4D97A7C5-6F62-407D-81B4-BF836F011ED7}" srcOrd="1" destOrd="0" presId="urn:microsoft.com/office/officeart/2005/8/layout/list1"/>
    <dgm:cxn modelId="{85816082-EE93-4C2D-BC72-2ADDFF3F0B1C}" type="presParOf" srcId="{680A306D-0F6E-48BC-A827-E9104F3264C5}" destId="{BDD961C4-0998-4233-8061-2186BCD229EC}" srcOrd="5" destOrd="0" presId="urn:microsoft.com/office/officeart/2005/8/layout/list1"/>
    <dgm:cxn modelId="{3CDF8FAB-C350-4F41-A68B-C7A4E0A506A5}" type="presParOf" srcId="{680A306D-0F6E-48BC-A827-E9104F3264C5}" destId="{0DB5CA6F-0FDE-4386-9580-BA5F2AF4ED24}" srcOrd="6" destOrd="0" presId="urn:microsoft.com/office/officeart/2005/8/layout/list1"/>
    <dgm:cxn modelId="{A9BBBDDA-52E4-48E5-A31A-04A2D07B3996}" type="presParOf" srcId="{680A306D-0F6E-48BC-A827-E9104F3264C5}" destId="{E5FC2BE3-4E31-4856-8C4A-088DE2AABD71}" srcOrd="7" destOrd="0" presId="urn:microsoft.com/office/officeart/2005/8/layout/list1"/>
    <dgm:cxn modelId="{D897CEDB-CF4B-4D11-95B7-2B8FDF17F36F}" type="presParOf" srcId="{680A306D-0F6E-48BC-A827-E9104F3264C5}" destId="{95979560-DD2C-41AF-A0F4-85CFA1D267B1}" srcOrd="8" destOrd="0" presId="urn:microsoft.com/office/officeart/2005/8/layout/list1"/>
    <dgm:cxn modelId="{CC3E71DB-FC8D-45F0-87A9-BEF4B6390D7D}" type="presParOf" srcId="{95979560-DD2C-41AF-A0F4-85CFA1D267B1}" destId="{D439015B-5AC0-4FBC-BAAE-9D7D347B0728}" srcOrd="0" destOrd="0" presId="urn:microsoft.com/office/officeart/2005/8/layout/list1"/>
    <dgm:cxn modelId="{256ACFE5-7C23-489A-93A4-8B0239F27BE0}" type="presParOf" srcId="{95979560-DD2C-41AF-A0F4-85CFA1D267B1}" destId="{9FEDDE84-C5FD-4E5F-B8E1-ADA3ED522FC2}" srcOrd="1" destOrd="0" presId="urn:microsoft.com/office/officeart/2005/8/layout/list1"/>
    <dgm:cxn modelId="{BACBE62A-46F1-49BD-A79B-0613C13D2ED9}" type="presParOf" srcId="{680A306D-0F6E-48BC-A827-E9104F3264C5}" destId="{9EDE343A-ACDD-4298-8F56-F4A466F33274}" srcOrd="9" destOrd="0" presId="urn:microsoft.com/office/officeart/2005/8/layout/list1"/>
    <dgm:cxn modelId="{6CE2D3AE-3924-46EF-833D-E686885D39EA}" type="presParOf" srcId="{680A306D-0F6E-48BC-A827-E9104F3264C5}" destId="{43E4D4F7-22E3-40A8-8908-A7D2FC830D3F}" srcOrd="10" destOrd="0" presId="urn:microsoft.com/office/officeart/2005/8/layout/list1"/>
    <dgm:cxn modelId="{5B72C556-8FCC-4E9C-A3A4-36DA6CA03873}" type="presParOf" srcId="{680A306D-0F6E-48BC-A827-E9104F3264C5}" destId="{1EB5CE63-D138-48A7-88E3-34559B4CEFC7}" srcOrd="11" destOrd="0" presId="urn:microsoft.com/office/officeart/2005/8/layout/list1"/>
    <dgm:cxn modelId="{74A8C665-D3AA-457F-B571-2F41E8836ACC}" type="presParOf" srcId="{680A306D-0F6E-48BC-A827-E9104F3264C5}" destId="{FBF7E0FA-76A0-4ED9-84F3-10B2BB39CA70}" srcOrd="12" destOrd="0" presId="urn:microsoft.com/office/officeart/2005/8/layout/list1"/>
    <dgm:cxn modelId="{005DAFFB-4D2C-4AF7-B8B2-49C251012F47}" type="presParOf" srcId="{FBF7E0FA-76A0-4ED9-84F3-10B2BB39CA70}" destId="{10AFC3C3-1097-4FFD-96BC-260107122731}" srcOrd="0" destOrd="0" presId="urn:microsoft.com/office/officeart/2005/8/layout/list1"/>
    <dgm:cxn modelId="{8F102C78-2BAF-4BA7-93A5-1CA0DC277176}" type="presParOf" srcId="{FBF7E0FA-76A0-4ED9-84F3-10B2BB39CA70}" destId="{B5241358-6240-4F94-94B6-B48ACD80B15D}" srcOrd="1" destOrd="0" presId="urn:microsoft.com/office/officeart/2005/8/layout/list1"/>
    <dgm:cxn modelId="{6F70F7C2-7DAE-432B-ABED-275EE2C2009C}" type="presParOf" srcId="{680A306D-0F6E-48BC-A827-E9104F3264C5}" destId="{04B93EBD-1E41-4362-965A-71364EF2683C}" srcOrd="13" destOrd="0" presId="urn:microsoft.com/office/officeart/2005/8/layout/list1"/>
    <dgm:cxn modelId="{FA508F01-E3A0-4E40-8A9D-EBDB34A509F9}" type="presParOf" srcId="{680A306D-0F6E-48BC-A827-E9104F3264C5}" destId="{BFE144C1-093F-4333-9EE3-3217055D89A9}" srcOrd="14" destOrd="0" presId="urn:microsoft.com/office/officeart/2005/8/layout/list1"/>
    <dgm:cxn modelId="{73FE5716-7D69-4309-A4D5-0B1800FAFDE7}" type="presParOf" srcId="{680A306D-0F6E-48BC-A827-E9104F3264C5}" destId="{644B1B99-98DA-43FE-BFC7-EEDAC3659DB7}" srcOrd="15" destOrd="0" presId="urn:microsoft.com/office/officeart/2005/8/layout/list1"/>
    <dgm:cxn modelId="{97818736-7F2D-4FD8-866F-EAF7D422255F}" type="presParOf" srcId="{680A306D-0F6E-48BC-A827-E9104F3264C5}" destId="{A1DF5C4E-5152-443D-B646-893472BB8CA5}" srcOrd="16" destOrd="0" presId="urn:microsoft.com/office/officeart/2005/8/layout/list1"/>
    <dgm:cxn modelId="{8E4C0FC7-B81A-4222-8D78-C3E938D57F21}" type="presParOf" srcId="{A1DF5C4E-5152-443D-B646-893472BB8CA5}" destId="{0ABA332D-FFCA-4A60-8F88-F2E28E1F68BD}" srcOrd="0" destOrd="0" presId="urn:microsoft.com/office/officeart/2005/8/layout/list1"/>
    <dgm:cxn modelId="{677DB066-BA13-4C2C-8CBE-0BE9E8551BB2}" type="presParOf" srcId="{A1DF5C4E-5152-443D-B646-893472BB8CA5}" destId="{AB5F0726-AC4C-4394-B7AF-A256FAC282BA}" srcOrd="1" destOrd="0" presId="urn:microsoft.com/office/officeart/2005/8/layout/list1"/>
    <dgm:cxn modelId="{53234591-3658-4DFA-9B50-AD914E46F545}" type="presParOf" srcId="{680A306D-0F6E-48BC-A827-E9104F3264C5}" destId="{BB3BFD82-32D0-43B5-B2AB-F2FF9F467A1B}" srcOrd="17" destOrd="0" presId="urn:microsoft.com/office/officeart/2005/8/layout/list1"/>
    <dgm:cxn modelId="{A4E6041A-390B-43F9-BA99-539433650D01}" type="presParOf" srcId="{680A306D-0F6E-48BC-A827-E9104F3264C5}" destId="{C09BA2B2-77A3-4F73-92A4-E35CDF67D2F6}"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B328783-98D4-4005-A878-C932B1B79A15}" type="doc">
      <dgm:prSet loTypeId="urn:microsoft.com/office/officeart/2008/layout/HexagonCluster" loCatId="relationship" qsTypeId="urn:microsoft.com/office/officeart/2005/8/quickstyle/simple1" qsCatId="simple" csTypeId="urn:microsoft.com/office/officeart/2005/8/colors/accent0_2" csCatId="mainScheme" phldr="1"/>
      <dgm:spPr/>
      <dgm:t>
        <a:bodyPr/>
        <a:lstStyle/>
        <a:p>
          <a:endParaRPr lang="en-US"/>
        </a:p>
      </dgm:t>
    </dgm:pt>
    <dgm:pt modelId="{137A198D-0685-4D72-87D0-E14FB801EAD8}">
      <dgm:prSet phldrT="[Text]"/>
      <dgm:spPr/>
      <dgm:t>
        <a:bodyPr/>
        <a:lstStyle/>
        <a:p>
          <a:r>
            <a:rPr lang="en-US" dirty="0"/>
            <a:t>Land Ownership pattern</a:t>
          </a:r>
        </a:p>
      </dgm:t>
    </dgm:pt>
    <dgm:pt modelId="{B39E21F5-89D0-4D71-A570-D76408B5B798}" type="parTrans" cxnId="{27AC9B74-4143-4170-A3F8-F91168A388F6}">
      <dgm:prSet/>
      <dgm:spPr/>
      <dgm:t>
        <a:bodyPr/>
        <a:lstStyle/>
        <a:p>
          <a:endParaRPr lang="en-US"/>
        </a:p>
      </dgm:t>
    </dgm:pt>
    <dgm:pt modelId="{65EE977E-1436-46FA-A5EF-94AE77F143BD}" type="sibTrans" cxnId="{27AC9B74-4143-4170-A3F8-F91168A388F6}">
      <dgm:prSet/>
      <dgm:spPr/>
      <dgm:t>
        <a:bodyPr/>
        <a:lstStyle/>
        <a:p>
          <a:endParaRPr lang="en-US"/>
        </a:p>
      </dgm:t>
    </dgm:pt>
    <dgm:pt modelId="{64859533-BAB9-4DB0-B423-25E2D733C154}">
      <dgm:prSet phldrT="[Text]"/>
      <dgm:spPr/>
      <dgm:t>
        <a:bodyPr/>
        <a:lstStyle/>
        <a:p>
          <a:r>
            <a:rPr lang="en-US" dirty="0"/>
            <a:t>Soil Properties</a:t>
          </a:r>
        </a:p>
      </dgm:t>
    </dgm:pt>
    <dgm:pt modelId="{08B5EF79-8899-47DC-8088-2A8E628F3A58}" type="parTrans" cxnId="{5179C1E1-96C7-40B1-8E47-EF3894ADAD09}">
      <dgm:prSet/>
      <dgm:spPr/>
      <dgm:t>
        <a:bodyPr/>
        <a:lstStyle/>
        <a:p>
          <a:endParaRPr lang="en-US"/>
        </a:p>
      </dgm:t>
    </dgm:pt>
    <dgm:pt modelId="{CCD98C10-D4D6-4662-810A-62E9F61DF423}" type="sibTrans" cxnId="{5179C1E1-96C7-40B1-8E47-EF3894ADAD09}">
      <dgm:prSet/>
      <dgm:spPr/>
      <dgm:t>
        <a:bodyPr/>
        <a:lstStyle/>
        <a:p>
          <a:endParaRPr lang="en-US"/>
        </a:p>
      </dgm:t>
    </dgm:pt>
    <dgm:pt modelId="{6B6BA425-D97D-4772-B3B7-1164B6DC7BF0}">
      <dgm:prSet phldrT="[Text]"/>
      <dgm:spPr/>
      <dgm:t>
        <a:bodyPr/>
        <a:lstStyle/>
        <a:p>
          <a:r>
            <a:rPr lang="en-US" dirty="0"/>
            <a:t>Available land </a:t>
          </a:r>
        </a:p>
      </dgm:t>
    </dgm:pt>
    <dgm:pt modelId="{1CEBD1F7-6351-404B-8CBC-528F815EF1A7}" type="parTrans" cxnId="{C84CA4CE-9B74-4DC8-A1F9-DE3FD7D5B06E}">
      <dgm:prSet/>
      <dgm:spPr/>
      <dgm:t>
        <a:bodyPr/>
        <a:lstStyle/>
        <a:p>
          <a:endParaRPr lang="en-US"/>
        </a:p>
      </dgm:t>
    </dgm:pt>
    <dgm:pt modelId="{76E1979B-B6AA-4936-85CF-157C19A0B53F}" type="sibTrans" cxnId="{C84CA4CE-9B74-4DC8-A1F9-DE3FD7D5B06E}">
      <dgm:prSet/>
      <dgm:spPr/>
      <dgm:t>
        <a:bodyPr/>
        <a:lstStyle/>
        <a:p>
          <a:endParaRPr lang="en-US"/>
        </a:p>
      </dgm:t>
    </dgm:pt>
    <dgm:pt modelId="{683C5371-3B29-4357-B5C4-209E3811237A}">
      <dgm:prSet/>
      <dgm:spPr/>
      <dgm:t>
        <a:bodyPr/>
        <a:lstStyle/>
        <a:p>
          <a:r>
            <a:rPr lang="en-US" dirty="0"/>
            <a:t>Waster water channels </a:t>
          </a:r>
        </a:p>
      </dgm:t>
    </dgm:pt>
    <dgm:pt modelId="{CFF8C6C2-19EF-4116-BF98-0228FCE6E5AD}" type="parTrans" cxnId="{1EC213E5-9077-4F2A-93BE-A1B81BCD45BB}">
      <dgm:prSet/>
      <dgm:spPr/>
      <dgm:t>
        <a:bodyPr/>
        <a:lstStyle/>
        <a:p>
          <a:endParaRPr lang="en-US"/>
        </a:p>
      </dgm:t>
    </dgm:pt>
    <dgm:pt modelId="{C3951D14-3A27-48B2-AEFA-398D5741743F}" type="sibTrans" cxnId="{1EC213E5-9077-4F2A-93BE-A1B81BCD45BB}">
      <dgm:prSet/>
      <dgm:spPr/>
      <dgm:t>
        <a:bodyPr/>
        <a:lstStyle/>
        <a:p>
          <a:endParaRPr lang="en-US"/>
        </a:p>
      </dgm:t>
    </dgm:pt>
    <dgm:pt modelId="{D188EBCA-4DF9-4415-9503-7B3CEE0D0968}">
      <dgm:prSet/>
      <dgm:spPr/>
      <dgm:t>
        <a:bodyPr/>
        <a:lstStyle/>
        <a:p>
          <a:r>
            <a:rPr lang="en-US" dirty="0"/>
            <a:t>Cut and fill sites</a:t>
          </a:r>
        </a:p>
      </dgm:t>
    </dgm:pt>
    <dgm:pt modelId="{22812D63-E6E5-45A0-9033-1FF6D76E6D3E}" type="parTrans" cxnId="{7BC419A6-54A8-4370-A532-B3E4EA8FF70A}">
      <dgm:prSet/>
      <dgm:spPr/>
      <dgm:t>
        <a:bodyPr/>
        <a:lstStyle/>
        <a:p>
          <a:endParaRPr lang="en-US"/>
        </a:p>
      </dgm:t>
    </dgm:pt>
    <dgm:pt modelId="{952D127E-2341-45FB-8444-335E36C9EFE0}" type="sibTrans" cxnId="{7BC419A6-54A8-4370-A532-B3E4EA8FF70A}">
      <dgm:prSet/>
      <dgm:spPr/>
      <dgm:t>
        <a:bodyPr/>
        <a:lstStyle/>
        <a:p>
          <a:endParaRPr lang="en-US"/>
        </a:p>
      </dgm:t>
    </dgm:pt>
    <dgm:pt modelId="{F6ED95F2-2158-404C-8E7E-9E0BC5B2A253}">
      <dgm:prSet/>
      <dgm:spPr/>
      <dgm:t>
        <a:bodyPr/>
        <a:lstStyle/>
        <a:p>
          <a:r>
            <a:rPr lang="en-US" dirty="0"/>
            <a:t>Existing roads  </a:t>
          </a:r>
        </a:p>
      </dgm:t>
    </dgm:pt>
    <dgm:pt modelId="{57A04C27-5C1D-45F4-BEA9-352DB92B6166}" type="parTrans" cxnId="{74116AA1-3631-4926-AFB2-26D0018D659D}">
      <dgm:prSet/>
      <dgm:spPr/>
      <dgm:t>
        <a:bodyPr/>
        <a:lstStyle/>
        <a:p>
          <a:endParaRPr lang="en-US"/>
        </a:p>
      </dgm:t>
    </dgm:pt>
    <dgm:pt modelId="{F90E81BF-F9FF-4ADB-A346-D71670691F7E}" type="sibTrans" cxnId="{74116AA1-3631-4926-AFB2-26D0018D659D}">
      <dgm:prSet/>
      <dgm:spPr/>
      <dgm:t>
        <a:bodyPr/>
        <a:lstStyle/>
        <a:p>
          <a:endParaRPr lang="en-US"/>
        </a:p>
      </dgm:t>
    </dgm:pt>
    <dgm:pt modelId="{D596176E-18DE-49E4-889B-91C164AE3785}">
      <dgm:prSet/>
      <dgm:spPr/>
      <dgm:t>
        <a:bodyPr/>
        <a:lstStyle/>
        <a:p>
          <a:r>
            <a:rPr lang="en-US" dirty="0"/>
            <a:t>Rural Settlements</a:t>
          </a:r>
        </a:p>
      </dgm:t>
    </dgm:pt>
    <dgm:pt modelId="{263E8AB4-9588-4BE2-BCD2-19A3AB6B3065}" type="parTrans" cxnId="{DDFAFC9C-B763-4A00-836E-3F8251605523}">
      <dgm:prSet/>
      <dgm:spPr/>
      <dgm:t>
        <a:bodyPr/>
        <a:lstStyle/>
        <a:p>
          <a:endParaRPr lang="en-US"/>
        </a:p>
      </dgm:t>
    </dgm:pt>
    <dgm:pt modelId="{F8BB8049-80AB-431D-A7C7-2F2892195072}" type="sibTrans" cxnId="{DDFAFC9C-B763-4A00-836E-3F8251605523}">
      <dgm:prSet/>
      <dgm:spPr/>
      <dgm:t>
        <a:bodyPr/>
        <a:lstStyle/>
        <a:p>
          <a:endParaRPr lang="en-US"/>
        </a:p>
      </dgm:t>
    </dgm:pt>
    <dgm:pt modelId="{7290C89A-6EE9-4A53-9AAF-9FB2D1EA8C86}">
      <dgm:prSet/>
      <dgm:spPr/>
      <dgm:t>
        <a:bodyPr/>
        <a:lstStyle/>
        <a:p>
          <a:r>
            <a:rPr lang="en-US" dirty="0"/>
            <a:t>Flora and Fauna</a:t>
          </a:r>
        </a:p>
      </dgm:t>
    </dgm:pt>
    <dgm:pt modelId="{65DE6AD2-1CA7-4A94-BF05-E385F5260B1D}" type="parTrans" cxnId="{CBE56ED2-460A-443D-A5F6-06F0C69FE077}">
      <dgm:prSet/>
      <dgm:spPr/>
      <dgm:t>
        <a:bodyPr/>
        <a:lstStyle/>
        <a:p>
          <a:endParaRPr lang="en-US"/>
        </a:p>
      </dgm:t>
    </dgm:pt>
    <dgm:pt modelId="{F108A0BA-E91A-4538-A2A0-41C2A1B15D40}" type="sibTrans" cxnId="{CBE56ED2-460A-443D-A5F6-06F0C69FE077}">
      <dgm:prSet/>
      <dgm:spPr/>
      <dgm:t>
        <a:bodyPr/>
        <a:lstStyle/>
        <a:p>
          <a:endParaRPr lang="en-US"/>
        </a:p>
      </dgm:t>
    </dgm:pt>
    <dgm:pt modelId="{73EADD46-3FE9-4939-8C8B-31393CEE0C85}">
      <dgm:prSet/>
      <dgm:spPr/>
      <dgm:t>
        <a:bodyPr/>
        <a:lstStyle/>
        <a:p>
          <a:r>
            <a:rPr lang="en-US" dirty="0"/>
            <a:t>Climatic Data </a:t>
          </a:r>
        </a:p>
      </dgm:t>
    </dgm:pt>
    <dgm:pt modelId="{9916B6DD-D39F-4480-9E37-52E3E6F9D744}" type="parTrans" cxnId="{ABB1BCD6-4F0C-4E25-8718-3A214C820D35}">
      <dgm:prSet/>
      <dgm:spPr/>
      <dgm:t>
        <a:bodyPr/>
        <a:lstStyle/>
        <a:p>
          <a:endParaRPr lang="en-US"/>
        </a:p>
      </dgm:t>
    </dgm:pt>
    <dgm:pt modelId="{5331CFD3-57EF-41CB-8F56-D5A742086598}" type="sibTrans" cxnId="{ABB1BCD6-4F0C-4E25-8718-3A214C820D35}">
      <dgm:prSet/>
      <dgm:spPr/>
      <dgm:t>
        <a:bodyPr/>
        <a:lstStyle/>
        <a:p>
          <a:endParaRPr lang="en-US"/>
        </a:p>
      </dgm:t>
    </dgm:pt>
    <dgm:pt modelId="{E64DEF67-CA04-4BB0-93D8-795FFF280740}">
      <dgm:prSet/>
      <dgm:spPr/>
      <dgm:t>
        <a:bodyPr/>
        <a:lstStyle/>
        <a:p>
          <a:r>
            <a:rPr lang="en-US" dirty="0"/>
            <a:t>Physical Barriers </a:t>
          </a:r>
        </a:p>
      </dgm:t>
    </dgm:pt>
    <dgm:pt modelId="{8B8532D3-083F-4C97-88F8-96566FAB4730}" type="parTrans" cxnId="{281A3A62-A0C8-4F52-9639-850026B2C4AF}">
      <dgm:prSet/>
      <dgm:spPr/>
      <dgm:t>
        <a:bodyPr/>
        <a:lstStyle/>
        <a:p>
          <a:endParaRPr lang="en-US"/>
        </a:p>
      </dgm:t>
    </dgm:pt>
    <dgm:pt modelId="{CB1C9621-E9B1-4677-8FB5-932612EBAD54}" type="sibTrans" cxnId="{281A3A62-A0C8-4F52-9639-850026B2C4AF}">
      <dgm:prSet/>
      <dgm:spPr/>
      <dgm:t>
        <a:bodyPr/>
        <a:lstStyle/>
        <a:p>
          <a:endParaRPr lang="en-US"/>
        </a:p>
      </dgm:t>
    </dgm:pt>
    <dgm:pt modelId="{E6DAEE62-B585-4207-BE2E-DD4D65FA02EB}" type="pres">
      <dgm:prSet presAssocID="{4B328783-98D4-4005-A878-C932B1B79A15}" presName="Name0" presStyleCnt="0">
        <dgm:presLayoutVars>
          <dgm:chMax val="21"/>
          <dgm:chPref val="21"/>
        </dgm:presLayoutVars>
      </dgm:prSet>
      <dgm:spPr/>
    </dgm:pt>
    <dgm:pt modelId="{391C9562-8724-494E-B868-8696C6C94540}" type="pres">
      <dgm:prSet presAssocID="{683C5371-3B29-4357-B5C4-209E3811237A}" presName="text1" presStyleCnt="0"/>
      <dgm:spPr/>
    </dgm:pt>
    <dgm:pt modelId="{48827989-4DAF-4812-92BA-2AF322135C6C}" type="pres">
      <dgm:prSet presAssocID="{683C5371-3B29-4357-B5C4-209E3811237A}" presName="textRepeatNode" presStyleLbl="alignNode1" presStyleIdx="0" presStyleCnt="10">
        <dgm:presLayoutVars>
          <dgm:chMax val="0"/>
          <dgm:chPref val="0"/>
          <dgm:bulletEnabled val="1"/>
        </dgm:presLayoutVars>
      </dgm:prSet>
      <dgm:spPr/>
    </dgm:pt>
    <dgm:pt modelId="{390E757A-B7A7-4B29-923A-4A25554702C5}" type="pres">
      <dgm:prSet presAssocID="{683C5371-3B29-4357-B5C4-209E3811237A}" presName="textaccent1" presStyleCnt="0"/>
      <dgm:spPr/>
    </dgm:pt>
    <dgm:pt modelId="{72E2E3C9-28C6-4DEA-A13C-CF1F6DA7E7FC}" type="pres">
      <dgm:prSet presAssocID="{683C5371-3B29-4357-B5C4-209E3811237A}" presName="accentRepeatNode" presStyleLbl="solidAlignAcc1" presStyleIdx="0" presStyleCnt="20"/>
      <dgm:spPr/>
    </dgm:pt>
    <dgm:pt modelId="{6453CAF4-6D68-470B-8071-054F51D70652}" type="pres">
      <dgm:prSet presAssocID="{C3951D14-3A27-48B2-AEFA-398D5741743F}" presName="image1" presStyleCnt="0"/>
      <dgm:spPr/>
    </dgm:pt>
    <dgm:pt modelId="{D2FDBA00-B79A-4E52-98D0-7F80A9878F04}" type="pres">
      <dgm:prSet presAssocID="{C3951D14-3A27-48B2-AEFA-398D5741743F}" presName="imageRepeatNode" presStyleLbl="alignAcc1" presStyleIdx="0" presStyleCnt="10"/>
      <dgm:spPr/>
    </dgm:pt>
    <dgm:pt modelId="{9F8E4939-4022-4E7D-99C7-691D2A5CEB66}" type="pres">
      <dgm:prSet presAssocID="{C3951D14-3A27-48B2-AEFA-398D5741743F}" presName="imageaccent1" presStyleCnt="0"/>
      <dgm:spPr/>
    </dgm:pt>
    <dgm:pt modelId="{EC874CB6-2BCF-41D5-8B3C-0A06FBC493F1}" type="pres">
      <dgm:prSet presAssocID="{C3951D14-3A27-48B2-AEFA-398D5741743F}" presName="accentRepeatNode" presStyleLbl="solidAlignAcc1" presStyleIdx="1" presStyleCnt="20"/>
      <dgm:spPr/>
    </dgm:pt>
    <dgm:pt modelId="{1D8C02FF-0556-4BF2-B910-06F88600E7DA}" type="pres">
      <dgm:prSet presAssocID="{137A198D-0685-4D72-87D0-E14FB801EAD8}" presName="text2" presStyleCnt="0"/>
      <dgm:spPr/>
    </dgm:pt>
    <dgm:pt modelId="{D3928042-0FE7-4415-A6C6-19F68A21FD57}" type="pres">
      <dgm:prSet presAssocID="{137A198D-0685-4D72-87D0-E14FB801EAD8}" presName="textRepeatNode" presStyleLbl="alignNode1" presStyleIdx="1" presStyleCnt="10">
        <dgm:presLayoutVars>
          <dgm:chMax val="0"/>
          <dgm:chPref val="0"/>
          <dgm:bulletEnabled val="1"/>
        </dgm:presLayoutVars>
      </dgm:prSet>
      <dgm:spPr/>
    </dgm:pt>
    <dgm:pt modelId="{3943E630-EE98-4A32-BC76-2D9A159F9ED6}" type="pres">
      <dgm:prSet presAssocID="{137A198D-0685-4D72-87D0-E14FB801EAD8}" presName="textaccent2" presStyleCnt="0"/>
      <dgm:spPr/>
    </dgm:pt>
    <dgm:pt modelId="{B8A8FD18-C832-4F7D-AC56-06233CE00BCD}" type="pres">
      <dgm:prSet presAssocID="{137A198D-0685-4D72-87D0-E14FB801EAD8}" presName="accentRepeatNode" presStyleLbl="solidAlignAcc1" presStyleIdx="2" presStyleCnt="20"/>
      <dgm:spPr/>
    </dgm:pt>
    <dgm:pt modelId="{21329EC1-4CD9-4AAB-B59D-05052508DA8B}" type="pres">
      <dgm:prSet presAssocID="{65EE977E-1436-46FA-A5EF-94AE77F143BD}" presName="image2" presStyleCnt="0"/>
      <dgm:spPr/>
    </dgm:pt>
    <dgm:pt modelId="{459FE475-F928-4282-BD15-716C9E5DEA74}" type="pres">
      <dgm:prSet presAssocID="{65EE977E-1436-46FA-A5EF-94AE77F143BD}" presName="imageRepeatNode" presStyleLbl="alignAcc1" presStyleIdx="1" presStyleCnt="10"/>
      <dgm:spPr/>
    </dgm:pt>
    <dgm:pt modelId="{5E474632-719F-4AC2-8FBB-EA1C1E6F614F}" type="pres">
      <dgm:prSet presAssocID="{65EE977E-1436-46FA-A5EF-94AE77F143BD}" presName="imageaccent2" presStyleCnt="0"/>
      <dgm:spPr/>
    </dgm:pt>
    <dgm:pt modelId="{3AFA50E4-F178-4A52-B6F3-EB1D4EE39625}" type="pres">
      <dgm:prSet presAssocID="{65EE977E-1436-46FA-A5EF-94AE77F143BD}" presName="accentRepeatNode" presStyleLbl="solidAlignAcc1" presStyleIdx="3" presStyleCnt="20"/>
      <dgm:spPr/>
    </dgm:pt>
    <dgm:pt modelId="{43C04EFD-98D6-4D8F-B9C1-C7C03DE6D558}" type="pres">
      <dgm:prSet presAssocID="{D596176E-18DE-49E4-889B-91C164AE3785}" presName="text3" presStyleCnt="0"/>
      <dgm:spPr/>
    </dgm:pt>
    <dgm:pt modelId="{F78552B3-6202-4D63-975A-F9D2088B5836}" type="pres">
      <dgm:prSet presAssocID="{D596176E-18DE-49E4-889B-91C164AE3785}" presName="textRepeatNode" presStyleLbl="alignNode1" presStyleIdx="2" presStyleCnt="10">
        <dgm:presLayoutVars>
          <dgm:chMax val="0"/>
          <dgm:chPref val="0"/>
          <dgm:bulletEnabled val="1"/>
        </dgm:presLayoutVars>
      </dgm:prSet>
      <dgm:spPr/>
    </dgm:pt>
    <dgm:pt modelId="{CAECD0B7-ED04-40F9-B272-311172C7C832}" type="pres">
      <dgm:prSet presAssocID="{D596176E-18DE-49E4-889B-91C164AE3785}" presName="textaccent3" presStyleCnt="0"/>
      <dgm:spPr/>
    </dgm:pt>
    <dgm:pt modelId="{6A25F1ED-F93A-42C9-AB92-92376A3122A4}" type="pres">
      <dgm:prSet presAssocID="{D596176E-18DE-49E4-889B-91C164AE3785}" presName="accentRepeatNode" presStyleLbl="solidAlignAcc1" presStyleIdx="4" presStyleCnt="20"/>
      <dgm:spPr/>
    </dgm:pt>
    <dgm:pt modelId="{BD787D67-99D9-4228-AACB-0280000A1515}" type="pres">
      <dgm:prSet presAssocID="{F8BB8049-80AB-431D-A7C7-2F2892195072}" presName="image3" presStyleCnt="0"/>
      <dgm:spPr/>
    </dgm:pt>
    <dgm:pt modelId="{D725D6C8-162C-42A3-A733-4826C1930252}" type="pres">
      <dgm:prSet presAssocID="{F8BB8049-80AB-431D-A7C7-2F2892195072}" presName="imageRepeatNode" presStyleLbl="alignAcc1" presStyleIdx="2" presStyleCnt="10"/>
      <dgm:spPr/>
    </dgm:pt>
    <dgm:pt modelId="{6F9350BD-2277-4668-98CB-838D932A271C}" type="pres">
      <dgm:prSet presAssocID="{F8BB8049-80AB-431D-A7C7-2F2892195072}" presName="imageaccent3" presStyleCnt="0"/>
      <dgm:spPr/>
    </dgm:pt>
    <dgm:pt modelId="{69CF17CC-98A9-451D-AF41-661A807C6A96}" type="pres">
      <dgm:prSet presAssocID="{F8BB8049-80AB-431D-A7C7-2F2892195072}" presName="accentRepeatNode" presStyleLbl="solidAlignAcc1" presStyleIdx="5" presStyleCnt="20"/>
      <dgm:spPr/>
    </dgm:pt>
    <dgm:pt modelId="{12D6467D-503E-4521-83B0-06CAC47185BB}" type="pres">
      <dgm:prSet presAssocID="{64859533-BAB9-4DB0-B423-25E2D733C154}" presName="text4" presStyleCnt="0"/>
      <dgm:spPr/>
    </dgm:pt>
    <dgm:pt modelId="{D67A997B-127D-4BD8-AB6C-B640BFCAA5FE}" type="pres">
      <dgm:prSet presAssocID="{64859533-BAB9-4DB0-B423-25E2D733C154}" presName="textRepeatNode" presStyleLbl="alignNode1" presStyleIdx="3" presStyleCnt="10">
        <dgm:presLayoutVars>
          <dgm:chMax val="0"/>
          <dgm:chPref val="0"/>
          <dgm:bulletEnabled val="1"/>
        </dgm:presLayoutVars>
      </dgm:prSet>
      <dgm:spPr/>
    </dgm:pt>
    <dgm:pt modelId="{9C50CB28-4ED0-4F09-951E-839FBB912D6F}" type="pres">
      <dgm:prSet presAssocID="{64859533-BAB9-4DB0-B423-25E2D733C154}" presName="textaccent4" presStyleCnt="0"/>
      <dgm:spPr/>
    </dgm:pt>
    <dgm:pt modelId="{46891CEB-35EF-48EF-B019-655F92D39796}" type="pres">
      <dgm:prSet presAssocID="{64859533-BAB9-4DB0-B423-25E2D733C154}" presName="accentRepeatNode" presStyleLbl="solidAlignAcc1" presStyleIdx="6" presStyleCnt="20"/>
      <dgm:spPr/>
    </dgm:pt>
    <dgm:pt modelId="{AC7FE5BC-76E9-4118-843B-54EF56B4BFB9}" type="pres">
      <dgm:prSet presAssocID="{CCD98C10-D4D6-4662-810A-62E9F61DF423}" presName="image4" presStyleCnt="0"/>
      <dgm:spPr/>
    </dgm:pt>
    <dgm:pt modelId="{803F135C-530B-4576-BBC3-057150AD769C}" type="pres">
      <dgm:prSet presAssocID="{CCD98C10-D4D6-4662-810A-62E9F61DF423}" presName="imageRepeatNode" presStyleLbl="alignAcc1" presStyleIdx="3" presStyleCnt="10"/>
      <dgm:spPr/>
    </dgm:pt>
    <dgm:pt modelId="{00328332-AF6D-4602-A3E7-960EDFC96311}" type="pres">
      <dgm:prSet presAssocID="{CCD98C10-D4D6-4662-810A-62E9F61DF423}" presName="imageaccent4" presStyleCnt="0"/>
      <dgm:spPr/>
    </dgm:pt>
    <dgm:pt modelId="{F99745FC-A9C0-418A-AFA4-F280DE09FEDC}" type="pres">
      <dgm:prSet presAssocID="{CCD98C10-D4D6-4662-810A-62E9F61DF423}" presName="accentRepeatNode" presStyleLbl="solidAlignAcc1" presStyleIdx="7" presStyleCnt="20"/>
      <dgm:spPr/>
    </dgm:pt>
    <dgm:pt modelId="{289EEC7B-8E40-4F8D-8CF5-4E474234BD9E}" type="pres">
      <dgm:prSet presAssocID="{6B6BA425-D97D-4772-B3B7-1164B6DC7BF0}" presName="text5" presStyleCnt="0"/>
      <dgm:spPr/>
    </dgm:pt>
    <dgm:pt modelId="{C8D6C4AB-3D4C-4899-B445-32BF58F14432}" type="pres">
      <dgm:prSet presAssocID="{6B6BA425-D97D-4772-B3B7-1164B6DC7BF0}" presName="textRepeatNode" presStyleLbl="alignNode1" presStyleIdx="4" presStyleCnt="10">
        <dgm:presLayoutVars>
          <dgm:chMax val="0"/>
          <dgm:chPref val="0"/>
          <dgm:bulletEnabled val="1"/>
        </dgm:presLayoutVars>
      </dgm:prSet>
      <dgm:spPr/>
    </dgm:pt>
    <dgm:pt modelId="{3A2B4C90-0A31-4140-BBAF-73A3F7B74241}" type="pres">
      <dgm:prSet presAssocID="{6B6BA425-D97D-4772-B3B7-1164B6DC7BF0}" presName="textaccent5" presStyleCnt="0"/>
      <dgm:spPr/>
    </dgm:pt>
    <dgm:pt modelId="{A7790CD4-B8E4-45A7-85C1-D44B6B8BCF6D}" type="pres">
      <dgm:prSet presAssocID="{6B6BA425-D97D-4772-B3B7-1164B6DC7BF0}" presName="accentRepeatNode" presStyleLbl="solidAlignAcc1" presStyleIdx="8" presStyleCnt="20"/>
      <dgm:spPr/>
    </dgm:pt>
    <dgm:pt modelId="{974A9611-05B8-4145-BE5E-FD866BBE3A9B}" type="pres">
      <dgm:prSet presAssocID="{76E1979B-B6AA-4936-85CF-157C19A0B53F}" presName="image5" presStyleCnt="0"/>
      <dgm:spPr/>
    </dgm:pt>
    <dgm:pt modelId="{1F093172-67DD-47D8-8FC5-B4E4129E3775}" type="pres">
      <dgm:prSet presAssocID="{76E1979B-B6AA-4936-85CF-157C19A0B53F}" presName="imageRepeatNode" presStyleLbl="alignAcc1" presStyleIdx="4" presStyleCnt="10"/>
      <dgm:spPr/>
    </dgm:pt>
    <dgm:pt modelId="{5E05DC15-2541-429B-86EF-C80E0E6D835F}" type="pres">
      <dgm:prSet presAssocID="{76E1979B-B6AA-4936-85CF-157C19A0B53F}" presName="imageaccent5" presStyleCnt="0"/>
      <dgm:spPr/>
    </dgm:pt>
    <dgm:pt modelId="{59339C6D-6DBE-4E5D-A7CB-BB7826A105F4}" type="pres">
      <dgm:prSet presAssocID="{76E1979B-B6AA-4936-85CF-157C19A0B53F}" presName="accentRepeatNode" presStyleLbl="solidAlignAcc1" presStyleIdx="9" presStyleCnt="20"/>
      <dgm:spPr/>
    </dgm:pt>
    <dgm:pt modelId="{111DEA2E-7125-4BBB-8C67-684291703243}" type="pres">
      <dgm:prSet presAssocID="{D188EBCA-4DF9-4415-9503-7B3CEE0D0968}" presName="text6" presStyleCnt="0"/>
      <dgm:spPr/>
    </dgm:pt>
    <dgm:pt modelId="{574473DF-CD76-4D65-A9C5-929C8C61FB6F}" type="pres">
      <dgm:prSet presAssocID="{D188EBCA-4DF9-4415-9503-7B3CEE0D0968}" presName="textRepeatNode" presStyleLbl="alignNode1" presStyleIdx="5" presStyleCnt="10">
        <dgm:presLayoutVars>
          <dgm:chMax val="0"/>
          <dgm:chPref val="0"/>
          <dgm:bulletEnabled val="1"/>
        </dgm:presLayoutVars>
      </dgm:prSet>
      <dgm:spPr/>
    </dgm:pt>
    <dgm:pt modelId="{B7113A58-AD4A-43DB-859A-EB2DB8F31289}" type="pres">
      <dgm:prSet presAssocID="{D188EBCA-4DF9-4415-9503-7B3CEE0D0968}" presName="textaccent6" presStyleCnt="0"/>
      <dgm:spPr/>
    </dgm:pt>
    <dgm:pt modelId="{D055E56B-7333-45ED-BCE2-BE911DBDAB2C}" type="pres">
      <dgm:prSet presAssocID="{D188EBCA-4DF9-4415-9503-7B3CEE0D0968}" presName="accentRepeatNode" presStyleLbl="solidAlignAcc1" presStyleIdx="10" presStyleCnt="20"/>
      <dgm:spPr/>
    </dgm:pt>
    <dgm:pt modelId="{F8A3F1A1-089B-495A-8C00-C871863EC3CA}" type="pres">
      <dgm:prSet presAssocID="{952D127E-2341-45FB-8444-335E36C9EFE0}" presName="image6" presStyleCnt="0"/>
      <dgm:spPr/>
    </dgm:pt>
    <dgm:pt modelId="{2C549218-5D39-4C24-A80E-FFE961DD7CAA}" type="pres">
      <dgm:prSet presAssocID="{952D127E-2341-45FB-8444-335E36C9EFE0}" presName="imageRepeatNode" presStyleLbl="alignAcc1" presStyleIdx="5" presStyleCnt="10"/>
      <dgm:spPr/>
    </dgm:pt>
    <dgm:pt modelId="{55482999-6E1B-4C3F-B388-185F4D4F6D67}" type="pres">
      <dgm:prSet presAssocID="{952D127E-2341-45FB-8444-335E36C9EFE0}" presName="imageaccent6" presStyleCnt="0"/>
      <dgm:spPr/>
    </dgm:pt>
    <dgm:pt modelId="{3E95D4E5-F1FE-4F5D-80B9-ACAAF134380E}" type="pres">
      <dgm:prSet presAssocID="{952D127E-2341-45FB-8444-335E36C9EFE0}" presName="accentRepeatNode" presStyleLbl="solidAlignAcc1" presStyleIdx="11" presStyleCnt="20"/>
      <dgm:spPr/>
    </dgm:pt>
    <dgm:pt modelId="{243C7636-BAD7-4885-8AAB-693140ADA524}" type="pres">
      <dgm:prSet presAssocID="{73EADD46-3FE9-4939-8C8B-31393CEE0C85}" presName="text7" presStyleCnt="0"/>
      <dgm:spPr/>
    </dgm:pt>
    <dgm:pt modelId="{333938EF-B350-4316-BCBD-B1075B79346F}" type="pres">
      <dgm:prSet presAssocID="{73EADD46-3FE9-4939-8C8B-31393CEE0C85}" presName="textRepeatNode" presStyleLbl="alignNode1" presStyleIdx="6" presStyleCnt="10">
        <dgm:presLayoutVars>
          <dgm:chMax val="0"/>
          <dgm:chPref val="0"/>
          <dgm:bulletEnabled val="1"/>
        </dgm:presLayoutVars>
      </dgm:prSet>
      <dgm:spPr/>
    </dgm:pt>
    <dgm:pt modelId="{F7A2DAB0-7A60-45AF-84F4-1D64D98E2AC4}" type="pres">
      <dgm:prSet presAssocID="{73EADD46-3FE9-4939-8C8B-31393CEE0C85}" presName="textaccent7" presStyleCnt="0"/>
      <dgm:spPr/>
    </dgm:pt>
    <dgm:pt modelId="{095CDDE4-C07C-4525-BC53-BDC31796DB53}" type="pres">
      <dgm:prSet presAssocID="{73EADD46-3FE9-4939-8C8B-31393CEE0C85}" presName="accentRepeatNode" presStyleLbl="solidAlignAcc1" presStyleIdx="12" presStyleCnt="20"/>
      <dgm:spPr/>
    </dgm:pt>
    <dgm:pt modelId="{02DD8649-EDE0-4088-B590-D1BDB5A32003}" type="pres">
      <dgm:prSet presAssocID="{5331CFD3-57EF-41CB-8F56-D5A742086598}" presName="image7" presStyleCnt="0"/>
      <dgm:spPr/>
    </dgm:pt>
    <dgm:pt modelId="{41AD3093-2E0F-4E9D-88CF-C3E88DA46C65}" type="pres">
      <dgm:prSet presAssocID="{5331CFD3-57EF-41CB-8F56-D5A742086598}" presName="imageRepeatNode" presStyleLbl="alignAcc1" presStyleIdx="6" presStyleCnt="10"/>
      <dgm:spPr/>
    </dgm:pt>
    <dgm:pt modelId="{672798C9-0FAA-4BAE-8032-518DD7DB0AF2}" type="pres">
      <dgm:prSet presAssocID="{5331CFD3-57EF-41CB-8F56-D5A742086598}" presName="imageaccent7" presStyleCnt="0"/>
      <dgm:spPr/>
    </dgm:pt>
    <dgm:pt modelId="{8D33D130-080E-46F8-9C20-EE220687C33A}" type="pres">
      <dgm:prSet presAssocID="{5331CFD3-57EF-41CB-8F56-D5A742086598}" presName="accentRepeatNode" presStyleLbl="solidAlignAcc1" presStyleIdx="13" presStyleCnt="20"/>
      <dgm:spPr/>
    </dgm:pt>
    <dgm:pt modelId="{1B3CB1FA-5DE6-4C80-A11B-74DFF104487E}" type="pres">
      <dgm:prSet presAssocID="{E64DEF67-CA04-4BB0-93D8-795FFF280740}" presName="text8" presStyleCnt="0"/>
      <dgm:spPr/>
    </dgm:pt>
    <dgm:pt modelId="{7218514D-ABAB-49B2-A922-4CBB22A5A303}" type="pres">
      <dgm:prSet presAssocID="{E64DEF67-CA04-4BB0-93D8-795FFF280740}" presName="textRepeatNode" presStyleLbl="alignNode1" presStyleIdx="7" presStyleCnt="10">
        <dgm:presLayoutVars>
          <dgm:chMax val="0"/>
          <dgm:chPref val="0"/>
          <dgm:bulletEnabled val="1"/>
        </dgm:presLayoutVars>
      </dgm:prSet>
      <dgm:spPr/>
    </dgm:pt>
    <dgm:pt modelId="{34ED3B31-D8FD-426C-9D79-86F1A9D8D41C}" type="pres">
      <dgm:prSet presAssocID="{E64DEF67-CA04-4BB0-93D8-795FFF280740}" presName="textaccent8" presStyleCnt="0"/>
      <dgm:spPr/>
    </dgm:pt>
    <dgm:pt modelId="{2D88D60E-9508-42FA-9A25-1CED550812E5}" type="pres">
      <dgm:prSet presAssocID="{E64DEF67-CA04-4BB0-93D8-795FFF280740}" presName="accentRepeatNode" presStyleLbl="solidAlignAcc1" presStyleIdx="14" presStyleCnt="20"/>
      <dgm:spPr/>
    </dgm:pt>
    <dgm:pt modelId="{23CB7030-FEE0-409B-AA13-E38DCE80F6AD}" type="pres">
      <dgm:prSet presAssocID="{CB1C9621-E9B1-4677-8FB5-932612EBAD54}" presName="image8" presStyleCnt="0"/>
      <dgm:spPr/>
    </dgm:pt>
    <dgm:pt modelId="{4692B989-877C-45B3-8204-6E4DF004C76E}" type="pres">
      <dgm:prSet presAssocID="{CB1C9621-E9B1-4677-8FB5-932612EBAD54}" presName="imageRepeatNode" presStyleLbl="alignAcc1" presStyleIdx="7" presStyleCnt="10"/>
      <dgm:spPr/>
    </dgm:pt>
    <dgm:pt modelId="{26BC15DB-A522-41FF-B14C-6F4A39FD43A0}" type="pres">
      <dgm:prSet presAssocID="{CB1C9621-E9B1-4677-8FB5-932612EBAD54}" presName="imageaccent8" presStyleCnt="0"/>
      <dgm:spPr/>
    </dgm:pt>
    <dgm:pt modelId="{845051B0-F2F1-4F4D-9AB8-FA8005069714}" type="pres">
      <dgm:prSet presAssocID="{CB1C9621-E9B1-4677-8FB5-932612EBAD54}" presName="accentRepeatNode" presStyleLbl="solidAlignAcc1" presStyleIdx="15" presStyleCnt="20"/>
      <dgm:spPr/>
    </dgm:pt>
    <dgm:pt modelId="{A97D5213-CD17-4CBB-8CED-FF840A14E6A9}" type="pres">
      <dgm:prSet presAssocID="{7290C89A-6EE9-4A53-9AAF-9FB2D1EA8C86}" presName="text9" presStyleCnt="0"/>
      <dgm:spPr/>
    </dgm:pt>
    <dgm:pt modelId="{F5EF08C9-DAB8-42DD-B4C0-E0761B0DC2CE}" type="pres">
      <dgm:prSet presAssocID="{7290C89A-6EE9-4A53-9AAF-9FB2D1EA8C86}" presName="textRepeatNode" presStyleLbl="alignNode1" presStyleIdx="8" presStyleCnt="10">
        <dgm:presLayoutVars>
          <dgm:chMax val="0"/>
          <dgm:chPref val="0"/>
          <dgm:bulletEnabled val="1"/>
        </dgm:presLayoutVars>
      </dgm:prSet>
      <dgm:spPr/>
    </dgm:pt>
    <dgm:pt modelId="{85BDEC33-FA41-4E82-AC00-5F17A81039D6}" type="pres">
      <dgm:prSet presAssocID="{7290C89A-6EE9-4A53-9AAF-9FB2D1EA8C86}" presName="textaccent9" presStyleCnt="0"/>
      <dgm:spPr/>
    </dgm:pt>
    <dgm:pt modelId="{F6FC0FB9-87A2-4A2D-A522-FA1106196641}" type="pres">
      <dgm:prSet presAssocID="{7290C89A-6EE9-4A53-9AAF-9FB2D1EA8C86}" presName="accentRepeatNode" presStyleLbl="solidAlignAcc1" presStyleIdx="16" presStyleCnt="20"/>
      <dgm:spPr/>
    </dgm:pt>
    <dgm:pt modelId="{3499445A-1C49-46BE-ACE5-F14142F065D0}" type="pres">
      <dgm:prSet presAssocID="{F108A0BA-E91A-4538-A2A0-41C2A1B15D40}" presName="image9" presStyleCnt="0"/>
      <dgm:spPr/>
    </dgm:pt>
    <dgm:pt modelId="{522A7117-5001-4643-9E31-F1A787BD5C0A}" type="pres">
      <dgm:prSet presAssocID="{F108A0BA-E91A-4538-A2A0-41C2A1B15D40}" presName="imageRepeatNode" presStyleLbl="alignAcc1" presStyleIdx="8" presStyleCnt="10"/>
      <dgm:spPr/>
    </dgm:pt>
    <dgm:pt modelId="{F54863A5-2EAF-468E-AAF1-2B1CB3D27BE3}" type="pres">
      <dgm:prSet presAssocID="{F108A0BA-E91A-4538-A2A0-41C2A1B15D40}" presName="imageaccent9" presStyleCnt="0"/>
      <dgm:spPr/>
    </dgm:pt>
    <dgm:pt modelId="{10267240-A833-4002-8482-1F9B95C8E661}" type="pres">
      <dgm:prSet presAssocID="{F108A0BA-E91A-4538-A2A0-41C2A1B15D40}" presName="accentRepeatNode" presStyleLbl="solidAlignAcc1" presStyleIdx="17" presStyleCnt="20"/>
      <dgm:spPr/>
    </dgm:pt>
    <dgm:pt modelId="{156E0E81-D4DF-4E17-819F-0CD0BA71499F}" type="pres">
      <dgm:prSet presAssocID="{F6ED95F2-2158-404C-8E7E-9E0BC5B2A253}" presName="text10" presStyleCnt="0"/>
      <dgm:spPr/>
    </dgm:pt>
    <dgm:pt modelId="{1CFE2A44-810A-4E86-85B4-43A7A41728D3}" type="pres">
      <dgm:prSet presAssocID="{F6ED95F2-2158-404C-8E7E-9E0BC5B2A253}" presName="textRepeatNode" presStyleLbl="alignNode1" presStyleIdx="9" presStyleCnt="10">
        <dgm:presLayoutVars>
          <dgm:chMax val="0"/>
          <dgm:chPref val="0"/>
          <dgm:bulletEnabled val="1"/>
        </dgm:presLayoutVars>
      </dgm:prSet>
      <dgm:spPr/>
    </dgm:pt>
    <dgm:pt modelId="{B08A858E-24D8-4170-AE58-8A1E76FE98A3}" type="pres">
      <dgm:prSet presAssocID="{F6ED95F2-2158-404C-8E7E-9E0BC5B2A253}" presName="textaccent10" presStyleCnt="0"/>
      <dgm:spPr/>
    </dgm:pt>
    <dgm:pt modelId="{54E16E8A-B37D-4045-84C6-12440DBD2CE3}" type="pres">
      <dgm:prSet presAssocID="{F6ED95F2-2158-404C-8E7E-9E0BC5B2A253}" presName="accentRepeatNode" presStyleLbl="solidAlignAcc1" presStyleIdx="18" presStyleCnt="20"/>
      <dgm:spPr/>
    </dgm:pt>
    <dgm:pt modelId="{104A1C3E-DE09-48A2-8EE5-BF0D41BE21FD}" type="pres">
      <dgm:prSet presAssocID="{F90E81BF-F9FF-4ADB-A346-D71670691F7E}" presName="image10" presStyleCnt="0"/>
      <dgm:spPr/>
    </dgm:pt>
    <dgm:pt modelId="{234D9774-32C3-4115-A3C1-40B46A62ED5A}" type="pres">
      <dgm:prSet presAssocID="{F90E81BF-F9FF-4ADB-A346-D71670691F7E}" presName="imageRepeatNode" presStyleLbl="alignAcc1" presStyleIdx="9" presStyleCnt="10"/>
      <dgm:spPr/>
    </dgm:pt>
    <dgm:pt modelId="{6E8EE728-C9E8-4D11-A7A7-3E157FB7661F}" type="pres">
      <dgm:prSet presAssocID="{F90E81BF-F9FF-4ADB-A346-D71670691F7E}" presName="imageaccent10" presStyleCnt="0"/>
      <dgm:spPr/>
    </dgm:pt>
    <dgm:pt modelId="{60F8B15B-171A-47DA-8715-B988EA67346C}" type="pres">
      <dgm:prSet presAssocID="{F90E81BF-F9FF-4ADB-A346-D71670691F7E}" presName="accentRepeatNode" presStyleLbl="solidAlignAcc1" presStyleIdx="19" presStyleCnt="20"/>
      <dgm:spPr/>
    </dgm:pt>
  </dgm:ptLst>
  <dgm:cxnLst>
    <dgm:cxn modelId="{AB67240A-947F-42DD-8A07-FAD525FDA813}" type="presOf" srcId="{F90E81BF-F9FF-4ADB-A346-D71670691F7E}" destId="{234D9774-32C3-4115-A3C1-40B46A62ED5A}" srcOrd="0" destOrd="0" presId="urn:microsoft.com/office/officeart/2008/layout/HexagonCluster"/>
    <dgm:cxn modelId="{34D5CB36-B6C8-4823-B94A-5C3630348390}" type="presOf" srcId="{F8BB8049-80AB-431D-A7C7-2F2892195072}" destId="{D725D6C8-162C-42A3-A733-4826C1930252}" srcOrd="0" destOrd="0" presId="urn:microsoft.com/office/officeart/2008/layout/HexagonCluster"/>
    <dgm:cxn modelId="{8253385B-DB17-41AE-B3A2-5E9817B09F84}" type="presOf" srcId="{C3951D14-3A27-48B2-AEFA-398D5741743F}" destId="{D2FDBA00-B79A-4E52-98D0-7F80A9878F04}" srcOrd="0" destOrd="0" presId="urn:microsoft.com/office/officeart/2008/layout/HexagonCluster"/>
    <dgm:cxn modelId="{281A3A62-A0C8-4F52-9639-850026B2C4AF}" srcId="{4B328783-98D4-4005-A878-C932B1B79A15}" destId="{E64DEF67-CA04-4BB0-93D8-795FFF280740}" srcOrd="7" destOrd="0" parTransId="{8B8532D3-083F-4C97-88F8-96566FAB4730}" sibTransId="{CB1C9621-E9B1-4677-8FB5-932612EBAD54}"/>
    <dgm:cxn modelId="{E4A3CC63-CFF1-42EB-B907-43925CD95EF7}" type="presOf" srcId="{CCD98C10-D4D6-4662-810A-62E9F61DF423}" destId="{803F135C-530B-4576-BBC3-057150AD769C}" srcOrd="0" destOrd="0" presId="urn:microsoft.com/office/officeart/2008/layout/HexagonCluster"/>
    <dgm:cxn modelId="{3E475C67-1E83-41B7-89F1-E19F0CE3487F}" type="presOf" srcId="{76E1979B-B6AA-4936-85CF-157C19A0B53F}" destId="{1F093172-67DD-47D8-8FC5-B4E4129E3775}" srcOrd="0" destOrd="0" presId="urn:microsoft.com/office/officeart/2008/layout/HexagonCluster"/>
    <dgm:cxn modelId="{E9FDF86C-CA52-4DA4-A3AE-55DAA33BAF50}" type="presOf" srcId="{5331CFD3-57EF-41CB-8F56-D5A742086598}" destId="{41AD3093-2E0F-4E9D-88CF-C3E88DA46C65}" srcOrd="0" destOrd="0" presId="urn:microsoft.com/office/officeart/2008/layout/HexagonCluster"/>
    <dgm:cxn modelId="{516B1A72-21D6-469F-8521-94ACFD8A4C13}" type="presOf" srcId="{7290C89A-6EE9-4A53-9AAF-9FB2D1EA8C86}" destId="{F5EF08C9-DAB8-42DD-B4C0-E0761B0DC2CE}" srcOrd="0" destOrd="0" presId="urn:microsoft.com/office/officeart/2008/layout/HexagonCluster"/>
    <dgm:cxn modelId="{73C52852-DCEB-4BED-94E5-55760AEAE042}" type="presOf" srcId="{D596176E-18DE-49E4-889B-91C164AE3785}" destId="{F78552B3-6202-4D63-975A-F9D2088B5836}" srcOrd="0" destOrd="0" presId="urn:microsoft.com/office/officeart/2008/layout/HexagonCluster"/>
    <dgm:cxn modelId="{27AC9B74-4143-4170-A3F8-F91168A388F6}" srcId="{4B328783-98D4-4005-A878-C932B1B79A15}" destId="{137A198D-0685-4D72-87D0-E14FB801EAD8}" srcOrd="1" destOrd="0" parTransId="{B39E21F5-89D0-4D71-A570-D76408B5B798}" sibTransId="{65EE977E-1436-46FA-A5EF-94AE77F143BD}"/>
    <dgm:cxn modelId="{993A8C80-DBF5-44D6-9A32-28338225FD0F}" type="presOf" srcId="{D188EBCA-4DF9-4415-9503-7B3CEE0D0968}" destId="{574473DF-CD76-4D65-A9C5-929C8C61FB6F}" srcOrd="0" destOrd="0" presId="urn:microsoft.com/office/officeart/2008/layout/HexagonCluster"/>
    <dgm:cxn modelId="{B84B4C89-E002-4498-9485-A5E2DFBB5DEE}" type="presOf" srcId="{137A198D-0685-4D72-87D0-E14FB801EAD8}" destId="{D3928042-0FE7-4415-A6C6-19F68A21FD57}" srcOrd="0" destOrd="0" presId="urn:microsoft.com/office/officeart/2008/layout/HexagonCluster"/>
    <dgm:cxn modelId="{689FB295-1D72-48E7-8084-B1BE76045F82}" type="presOf" srcId="{73EADD46-3FE9-4939-8C8B-31393CEE0C85}" destId="{333938EF-B350-4316-BCBD-B1075B79346F}" srcOrd="0" destOrd="0" presId="urn:microsoft.com/office/officeart/2008/layout/HexagonCluster"/>
    <dgm:cxn modelId="{DDFAFC9C-B763-4A00-836E-3F8251605523}" srcId="{4B328783-98D4-4005-A878-C932B1B79A15}" destId="{D596176E-18DE-49E4-889B-91C164AE3785}" srcOrd="2" destOrd="0" parTransId="{263E8AB4-9588-4BE2-BCD2-19A3AB6B3065}" sibTransId="{F8BB8049-80AB-431D-A7C7-2F2892195072}"/>
    <dgm:cxn modelId="{74116AA1-3631-4926-AFB2-26D0018D659D}" srcId="{4B328783-98D4-4005-A878-C932B1B79A15}" destId="{F6ED95F2-2158-404C-8E7E-9E0BC5B2A253}" srcOrd="9" destOrd="0" parTransId="{57A04C27-5C1D-45F4-BEA9-352DB92B6166}" sibTransId="{F90E81BF-F9FF-4ADB-A346-D71670691F7E}"/>
    <dgm:cxn modelId="{7BC419A6-54A8-4370-A532-B3E4EA8FF70A}" srcId="{4B328783-98D4-4005-A878-C932B1B79A15}" destId="{D188EBCA-4DF9-4415-9503-7B3CEE0D0968}" srcOrd="5" destOrd="0" parTransId="{22812D63-E6E5-45A0-9033-1FF6D76E6D3E}" sibTransId="{952D127E-2341-45FB-8444-335E36C9EFE0}"/>
    <dgm:cxn modelId="{9E9A86B4-F3D8-4CBF-8F1E-96A794CB274C}" type="presOf" srcId="{E64DEF67-CA04-4BB0-93D8-795FFF280740}" destId="{7218514D-ABAB-49B2-A922-4CBB22A5A303}" srcOrd="0" destOrd="0" presId="urn:microsoft.com/office/officeart/2008/layout/HexagonCluster"/>
    <dgm:cxn modelId="{61BEA1B9-55B8-4B29-98EC-3616EAA58E64}" type="presOf" srcId="{64859533-BAB9-4DB0-B423-25E2D733C154}" destId="{D67A997B-127D-4BD8-AB6C-B640BFCAA5FE}" srcOrd="0" destOrd="0" presId="urn:microsoft.com/office/officeart/2008/layout/HexagonCluster"/>
    <dgm:cxn modelId="{E1EA83BD-A908-437C-8F08-A6BD687586F1}" type="presOf" srcId="{CB1C9621-E9B1-4677-8FB5-932612EBAD54}" destId="{4692B989-877C-45B3-8204-6E4DF004C76E}" srcOrd="0" destOrd="0" presId="urn:microsoft.com/office/officeart/2008/layout/HexagonCluster"/>
    <dgm:cxn modelId="{64F3F0BE-13DA-4639-9277-026E3E88E51E}" type="presOf" srcId="{683C5371-3B29-4357-B5C4-209E3811237A}" destId="{48827989-4DAF-4812-92BA-2AF322135C6C}" srcOrd="0" destOrd="0" presId="urn:microsoft.com/office/officeart/2008/layout/HexagonCluster"/>
    <dgm:cxn modelId="{4BF406C2-B949-4CD4-89AE-2A6BF0CEBE6E}" type="presOf" srcId="{65EE977E-1436-46FA-A5EF-94AE77F143BD}" destId="{459FE475-F928-4282-BD15-716C9E5DEA74}" srcOrd="0" destOrd="0" presId="urn:microsoft.com/office/officeart/2008/layout/HexagonCluster"/>
    <dgm:cxn modelId="{BCE514C9-2C35-4B1E-B56D-F6C3C5710F15}" type="presOf" srcId="{6B6BA425-D97D-4772-B3B7-1164B6DC7BF0}" destId="{C8D6C4AB-3D4C-4899-B445-32BF58F14432}" srcOrd="0" destOrd="0" presId="urn:microsoft.com/office/officeart/2008/layout/HexagonCluster"/>
    <dgm:cxn modelId="{D39F71CB-3308-4186-8923-F05D429953B4}" type="presOf" srcId="{4B328783-98D4-4005-A878-C932B1B79A15}" destId="{E6DAEE62-B585-4207-BE2E-DD4D65FA02EB}" srcOrd="0" destOrd="0" presId="urn:microsoft.com/office/officeart/2008/layout/HexagonCluster"/>
    <dgm:cxn modelId="{460DA7CB-15E1-4081-A444-5CFD595B723E}" type="presOf" srcId="{F6ED95F2-2158-404C-8E7E-9E0BC5B2A253}" destId="{1CFE2A44-810A-4E86-85B4-43A7A41728D3}" srcOrd="0" destOrd="0" presId="urn:microsoft.com/office/officeart/2008/layout/HexagonCluster"/>
    <dgm:cxn modelId="{C84CA4CE-9B74-4DC8-A1F9-DE3FD7D5B06E}" srcId="{4B328783-98D4-4005-A878-C932B1B79A15}" destId="{6B6BA425-D97D-4772-B3B7-1164B6DC7BF0}" srcOrd="4" destOrd="0" parTransId="{1CEBD1F7-6351-404B-8CBC-528F815EF1A7}" sibTransId="{76E1979B-B6AA-4936-85CF-157C19A0B53F}"/>
    <dgm:cxn modelId="{CBE56ED2-460A-443D-A5F6-06F0C69FE077}" srcId="{4B328783-98D4-4005-A878-C932B1B79A15}" destId="{7290C89A-6EE9-4A53-9AAF-9FB2D1EA8C86}" srcOrd="8" destOrd="0" parTransId="{65DE6AD2-1CA7-4A94-BF05-E385F5260B1D}" sibTransId="{F108A0BA-E91A-4538-A2A0-41C2A1B15D40}"/>
    <dgm:cxn modelId="{ABB1BCD6-4F0C-4E25-8718-3A214C820D35}" srcId="{4B328783-98D4-4005-A878-C932B1B79A15}" destId="{73EADD46-3FE9-4939-8C8B-31393CEE0C85}" srcOrd="6" destOrd="0" parTransId="{9916B6DD-D39F-4480-9E37-52E3E6F9D744}" sibTransId="{5331CFD3-57EF-41CB-8F56-D5A742086598}"/>
    <dgm:cxn modelId="{5179C1E1-96C7-40B1-8E47-EF3894ADAD09}" srcId="{4B328783-98D4-4005-A878-C932B1B79A15}" destId="{64859533-BAB9-4DB0-B423-25E2D733C154}" srcOrd="3" destOrd="0" parTransId="{08B5EF79-8899-47DC-8088-2A8E628F3A58}" sibTransId="{CCD98C10-D4D6-4662-810A-62E9F61DF423}"/>
    <dgm:cxn modelId="{1EC213E5-9077-4F2A-93BE-A1B81BCD45BB}" srcId="{4B328783-98D4-4005-A878-C932B1B79A15}" destId="{683C5371-3B29-4357-B5C4-209E3811237A}" srcOrd="0" destOrd="0" parTransId="{CFF8C6C2-19EF-4116-BF98-0228FCE6E5AD}" sibTransId="{C3951D14-3A27-48B2-AEFA-398D5741743F}"/>
    <dgm:cxn modelId="{7EFA03E9-B290-4224-A477-8258F7EC64E0}" type="presOf" srcId="{952D127E-2341-45FB-8444-335E36C9EFE0}" destId="{2C549218-5D39-4C24-A80E-FFE961DD7CAA}" srcOrd="0" destOrd="0" presId="urn:microsoft.com/office/officeart/2008/layout/HexagonCluster"/>
    <dgm:cxn modelId="{C6CA8FF4-8C6D-4FF2-B30D-19F3736389B4}" type="presOf" srcId="{F108A0BA-E91A-4538-A2A0-41C2A1B15D40}" destId="{522A7117-5001-4643-9E31-F1A787BD5C0A}" srcOrd="0" destOrd="0" presId="urn:microsoft.com/office/officeart/2008/layout/HexagonCluster"/>
    <dgm:cxn modelId="{F16D37E8-092F-44A5-8163-D5ACFA659D6E}" type="presParOf" srcId="{E6DAEE62-B585-4207-BE2E-DD4D65FA02EB}" destId="{391C9562-8724-494E-B868-8696C6C94540}" srcOrd="0" destOrd="0" presId="urn:microsoft.com/office/officeart/2008/layout/HexagonCluster"/>
    <dgm:cxn modelId="{6FF32B01-28D2-4001-A0B0-B42CEA7FA63E}" type="presParOf" srcId="{391C9562-8724-494E-B868-8696C6C94540}" destId="{48827989-4DAF-4812-92BA-2AF322135C6C}" srcOrd="0" destOrd="0" presId="urn:microsoft.com/office/officeart/2008/layout/HexagonCluster"/>
    <dgm:cxn modelId="{003A2CAF-BEC1-4F4F-9735-F34D88645C96}" type="presParOf" srcId="{E6DAEE62-B585-4207-BE2E-DD4D65FA02EB}" destId="{390E757A-B7A7-4B29-923A-4A25554702C5}" srcOrd="1" destOrd="0" presId="urn:microsoft.com/office/officeart/2008/layout/HexagonCluster"/>
    <dgm:cxn modelId="{47944A7E-3088-40C5-9C6D-0E682607C7D2}" type="presParOf" srcId="{390E757A-B7A7-4B29-923A-4A25554702C5}" destId="{72E2E3C9-28C6-4DEA-A13C-CF1F6DA7E7FC}" srcOrd="0" destOrd="0" presId="urn:microsoft.com/office/officeart/2008/layout/HexagonCluster"/>
    <dgm:cxn modelId="{38CCF4F5-FB1E-4837-B03B-479AE5B6DC28}" type="presParOf" srcId="{E6DAEE62-B585-4207-BE2E-DD4D65FA02EB}" destId="{6453CAF4-6D68-470B-8071-054F51D70652}" srcOrd="2" destOrd="0" presId="urn:microsoft.com/office/officeart/2008/layout/HexagonCluster"/>
    <dgm:cxn modelId="{BD8BEBBF-1FD2-48D0-B0A2-AA8CB2FA53DC}" type="presParOf" srcId="{6453CAF4-6D68-470B-8071-054F51D70652}" destId="{D2FDBA00-B79A-4E52-98D0-7F80A9878F04}" srcOrd="0" destOrd="0" presId="urn:microsoft.com/office/officeart/2008/layout/HexagonCluster"/>
    <dgm:cxn modelId="{AA7EF298-8665-4D81-B348-E93B1839477D}" type="presParOf" srcId="{E6DAEE62-B585-4207-BE2E-DD4D65FA02EB}" destId="{9F8E4939-4022-4E7D-99C7-691D2A5CEB66}" srcOrd="3" destOrd="0" presId="urn:microsoft.com/office/officeart/2008/layout/HexagonCluster"/>
    <dgm:cxn modelId="{59783720-45D1-4AFF-84FC-F9E213CFAFCD}" type="presParOf" srcId="{9F8E4939-4022-4E7D-99C7-691D2A5CEB66}" destId="{EC874CB6-2BCF-41D5-8B3C-0A06FBC493F1}" srcOrd="0" destOrd="0" presId="urn:microsoft.com/office/officeart/2008/layout/HexagonCluster"/>
    <dgm:cxn modelId="{11F42803-57C8-4E6E-B2FA-197E5F0E9BF2}" type="presParOf" srcId="{E6DAEE62-B585-4207-BE2E-DD4D65FA02EB}" destId="{1D8C02FF-0556-4BF2-B910-06F88600E7DA}" srcOrd="4" destOrd="0" presId="urn:microsoft.com/office/officeart/2008/layout/HexagonCluster"/>
    <dgm:cxn modelId="{5002B590-3D2A-4AA5-AFBC-2BE6C2A33B70}" type="presParOf" srcId="{1D8C02FF-0556-4BF2-B910-06F88600E7DA}" destId="{D3928042-0FE7-4415-A6C6-19F68A21FD57}" srcOrd="0" destOrd="0" presId="urn:microsoft.com/office/officeart/2008/layout/HexagonCluster"/>
    <dgm:cxn modelId="{CBC3A5DE-F964-423E-90D1-E941798BE0AB}" type="presParOf" srcId="{E6DAEE62-B585-4207-BE2E-DD4D65FA02EB}" destId="{3943E630-EE98-4A32-BC76-2D9A159F9ED6}" srcOrd="5" destOrd="0" presId="urn:microsoft.com/office/officeart/2008/layout/HexagonCluster"/>
    <dgm:cxn modelId="{145BDF9D-39E4-4378-B9C5-C032E4740459}" type="presParOf" srcId="{3943E630-EE98-4A32-BC76-2D9A159F9ED6}" destId="{B8A8FD18-C832-4F7D-AC56-06233CE00BCD}" srcOrd="0" destOrd="0" presId="urn:microsoft.com/office/officeart/2008/layout/HexagonCluster"/>
    <dgm:cxn modelId="{D52DCF2C-D4AC-45E4-BF57-DAB5D04754FB}" type="presParOf" srcId="{E6DAEE62-B585-4207-BE2E-DD4D65FA02EB}" destId="{21329EC1-4CD9-4AAB-B59D-05052508DA8B}" srcOrd="6" destOrd="0" presId="urn:microsoft.com/office/officeart/2008/layout/HexagonCluster"/>
    <dgm:cxn modelId="{3B303340-1AA9-4A7D-85B8-5F0C875F0124}" type="presParOf" srcId="{21329EC1-4CD9-4AAB-B59D-05052508DA8B}" destId="{459FE475-F928-4282-BD15-716C9E5DEA74}" srcOrd="0" destOrd="0" presId="urn:microsoft.com/office/officeart/2008/layout/HexagonCluster"/>
    <dgm:cxn modelId="{A063A392-E9C4-4002-BEF5-A39ECC1C4371}" type="presParOf" srcId="{E6DAEE62-B585-4207-BE2E-DD4D65FA02EB}" destId="{5E474632-719F-4AC2-8FBB-EA1C1E6F614F}" srcOrd="7" destOrd="0" presId="urn:microsoft.com/office/officeart/2008/layout/HexagonCluster"/>
    <dgm:cxn modelId="{66765647-C579-49FE-93B7-7DCF16AB699F}" type="presParOf" srcId="{5E474632-719F-4AC2-8FBB-EA1C1E6F614F}" destId="{3AFA50E4-F178-4A52-B6F3-EB1D4EE39625}" srcOrd="0" destOrd="0" presId="urn:microsoft.com/office/officeart/2008/layout/HexagonCluster"/>
    <dgm:cxn modelId="{9036C1CC-E1B2-4639-986C-1071583E7DD4}" type="presParOf" srcId="{E6DAEE62-B585-4207-BE2E-DD4D65FA02EB}" destId="{43C04EFD-98D6-4D8F-B9C1-C7C03DE6D558}" srcOrd="8" destOrd="0" presId="urn:microsoft.com/office/officeart/2008/layout/HexagonCluster"/>
    <dgm:cxn modelId="{66EAD30C-13C9-4750-9B89-27E48C8E6AF7}" type="presParOf" srcId="{43C04EFD-98D6-4D8F-B9C1-C7C03DE6D558}" destId="{F78552B3-6202-4D63-975A-F9D2088B5836}" srcOrd="0" destOrd="0" presId="urn:microsoft.com/office/officeart/2008/layout/HexagonCluster"/>
    <dgm:cxn modelId="{8099D6AE-A749-49B2-9A99-66B2731D216C}" type="presParOf" srcId="{E6DAEE62-B585-4207-BE2E-DD4D65FA02EB}" destId="{CAECD0B7-ED04-40F9-B272-311172C7C832}" srcOrd="9" destOrd="0" presId="urn:microsoft.com/office/officeart/2008/layout/HexagonCluster"/>
    <dgm:cxn modelId="{86365ED4-66FF-4217-9326-1D32EB47B46C}" type="presParOf" srcId="{CAECD0B7-ED04-40F9-B272-311172C7C832}" destId="{6A25F1ED-F93A-42C9-AB92-92376A3122A4}" srcOrd="0" destOrd="0" presId="urn:microsoft.com/office/officeart/2008/layout/HexagonCluster"/>
    <dgm:cxn modelId="{F11243AE-541D-43EC-8045-BA60EF6D906B}" type="presParOf" srcId="{E6DAEE62-B585-4207-BE2E-DD4D65FA02EB}" destId="{BD787D67-99D9-4228-AACB-0280000A1515}" srcOrd="10" destOrd="0" presId="urn:microsoft.com/office/officeart/2008/layout/HexagonCluster"/>
    <dgm:cxn modelId="{791B7CA0-117F-4FF0-B6C3-E24885CE8929}" type="presParOf" srcId="{BD787D67-99D9-4228-AACB-0280000A1515}" destId="{D725D6C8-162C-42A3-A733-4826C1930252}" srcOrd="0" destOrd="0" presId="urn:microsoft.com/office/officeart/2008/layout/HexagonCluster"/>
    <dgm:cxn modelId="{2A787F94-1651-409D-90B1-675C2901E81B}" type="presParOf" srcId="{E6DAEE62-B585-4207-BE2E-DD4D65FA02EB}" destId="{6F9350BD-2277-4668-98CB-838D932A271C}" srcOrd="11" destOrd="0" presId="urn:microsoft.com/office/officeart/2008/layout/HexagonCluster"/>
    <dgm:cxn modelId="{DFB453C7-A99F-46B8-8F1D-B9037D2ADA8E}" type="presParOf" srcId="{6F9350BD-2277-4668-98CB-838D932A271C}" destId="{69CF17CC-98A9-451D-AF41-661A807C6A96}" srcOrd="0" destOrd="0" presId="urn:microsoft.com/office/officeart/2008/layout/HexagonCluster"/>
    <dgm:cxn modelId="{87A37D8A-9201-45CA-9991-5CCB0E8B9716}" type="presParOf" srcId="{E6DAEE62-B585-4207-BE2E-DD4D65FA02EB}" destId="{12D6467D-503E-4521-83B0-06CAC47185BB}" srcOrd="12" destOrd="0" presId="urn:microsoft.com/office/officeart/2008/layout/HexagonCluster"/>
    <dgm:cxn modelId="{2A3F17BF-44CF-4F44-95EB-D1CB84B1D78D}" type="presParOf" srcId="{12D6467D-503E-4521-83B0-06CAC47185BB}" destId="{D67A997B-127D-4BD8-AB6C-B640BFCAA5FE}" srcOrd="0" destOrd="0" presId="urn:microsoft.com/office/officeart/2008/layout/HexagonCluster"/>
    <dgm:cxn modelId="{EE906A83-405A-4673-BF7C-C5B86B68A6EA}" type="presParOf" srcId="{E6DAEE62-B585-4207-BE2E-DD4D65FA02EB}" destId="{9C50CB28-4ED0-4F09-951E-839FBB912D6F}" srcOrd="13" destOrd="0" presId="urn:microsoft.com/office/officeart/2008/layout/HexagonCluster"/>
    <dgm:cxn modelId="{766151A4-5020-4ABD-8AD4-F3D427CD3F3C}" type="presParOf" srcId="{9C50CB28-4ED0-4F09-951E-839FBB912D6F}" destId="{46891CEB-35EF-48EF-B019-655F92D39796}" srcOrd="0" destOrd="0" presId="urn:microsoft.com/office/officeart/2008/layout/HexagonCluster"/>
    <dgm:cxn modelId="{9CBE4349-50D4-4F6F-B095-96DF48BDA6F9}" type="presParOf" srcId="{E6DAEE62-B585-4207-BE2E-DD4D65FA02EB}" destId="{AC7FE5BC-76E9-4118-843B-54EF56B4BFB9}" srcOrd="14" destOrd="0" presId="urn:microsoft.com/office/officeart/2008/layout/HexagonCluster"/>
    <dgm:cxn modelId="{8DCCA6D1-6BBD-4346-A9B1-775FB6DB91DF}" type="presParOf" srcId="{AC7FE5BC-76E9-4118-843B-54EF56B4BFB9}" destId="{803F135C-530B-4576-BBC3-057150AD769C}" srcOrd="0" destOrd="0" presId="urn:microsoft.com/office/officeart/2008/layout/HexagonCluster"/>
    <dgm:cxn modelId="{252466B4-CBC6-407C-A60A-E07AFEBA71E5}" type="presParOf" srcId="{E6DAEE62-B585-4207-BE2E-DD4D65FA02EB}" destId="{00328332-AF6D-4602-A3E7-960EDFC96311}" srcOrd="15" destOrd="0" presId="urn:microsoft.com/office/officeart/2008/layout/HexagonCluster"/>
    <dgm:cxn modelId="{99C338B3-CF77-4A23-AD06-BC87B22684C0}" type="presParOf" srcId="{00328332-AF6D-4602-A3E7-960EDFC96311}" destId="{F99745FC-A9C0-418A-AFA4-F280DE09FEDC}" srcOrd="0" destOrd="0" presId="urn:microsoft.com/office/officeart/2008/layout/HexagonCluster"/>
    <dgm:cxn modelId="{86A7A5A1-8B93-4245-AD89-6F6CB03995E2}" type="presParOf" srcId="{E6DAEE62-B585-4207-BE2E-DD4D65FA02EB}" destId="{289EEC7B-8E40-4F8D-8CF5-4E474234BD9E}" srcOrd="16" destOrd="0" presId="urn:microsoft.com/office/officeart/2008/layout/HexagonCluster"/>
    <dgm:cxn modelId="{3BAF82B6-78FF-43C6-A800-F33348B8492A}" type="presParOf" srcId="{289EEC7B-8E40-4F8D-8CF5-4E474234BD9E}" destId="{C8D6C4AB-3D4C-4899-B445-32BF58F14432}" srcOrd="0" destOrd="0" presId="urn:microsoft.com/office/officeart/2008/layout/HexagonCluster"/>
    <dgm:cxn modelId="{7738A212-DBDE-4EBB-9131-4A3AAD92D36E}" type="presParOf" srcId="{E6DAEE62-B585-4207-BE2E-DD4D65FA02EB}" destId="{3A2B4C90-0A31-4140-BBAF-73A3F7B74241}" srcOrd="17" destOrd="0" presId="urn:microsoft.com/office/officeart/2008/layout/HexagonCluster"/>
    <dgm:cxn modelId="{85F1F3A2-A2C7-4C46-893E-F5B22B3DF9C2}" type="presParOf" srcId="{3A2B4C90-0A31-4140-BBAF-73A3F7B74241}" destId="{A7790CD4-B8E4-45A7-85C1-D44B6B8BCF6D}" srcOrd="0" destOrd="0" presId="urn:microsoft.com/office/officeart/2008/layout/HexagonCluster"/>
    <dgm:cxn modelId="{56E32580-9728-4BED-A3D4-928089F254A5}" type="presParOf" srcId="{E6DAEE62-B585-4207-BE2E-DD4D65FA02EB}" destId="{974A9611-05B8-4145-BE5E-FD866BBE3A9B}" srcOrd="18" destOrd="0" presId="urn:microsoft.com/office/officeart/2008/layout/HexagonCluster"/>
    <dgm:cxn modelId="{3FAA5342-D836-4F58-AB7C-EF7C0937A151}" type="presParOf" srcId="{974A9611-05B8-4145-BE5E-FD866BBE3A9B}" destId="{1F093172-67DD-47D8-8FC5-B4E4129E3775}" srcOrd="0" destOrd="0" presId="urn:microsoft.com/office/officeart/2008/layout/HexagonCluster"/>
    <dgm:cxn modelId="{5C991D45-09FD-42AF-8CD7-C32FAD91A79B}" type="presParOf" srcId="{E6DAEE62-B585-4207-BE2E-DD4D65FA02EB}" destId="{5E05DC15-2541-429B-86EF-C80E0E6D835F}" srcOrd="19" destOrd="0" presId="urn:microsoft.com/office/officeart/2008/layout/HexagonCluster"/>
    <dgm:cxn modelId="{EE0C1DE7-D658-4739-B0EA-299682E5F1D9}" type="presParOf" srcId="{5E05DC15-2541-429B-86EF-C80E0E6D835F}" destId="{59339C6D-6DBE-4E5D-A7CB-BB7826A105F4}" srcOrd="0" destOrd="0" presId="urn:microsoft.com/office/officeart/2008/layout/HexagonCluster"/>
    <dgm:cxn modelId="{404AC5D4-D770-4B6D-B81A-713A03CC6836}" type="presParOf" srcId="{E6DAEE62-B585-4207-BE2E-DD4D65FA02EB}" destId="{111DEA2E-7125-4BBB-8C67-684291703243}" srcOrd="20" destOrd="0" presId="urn:microsoft.com/office/officeart/2008/layout/HexagonCluster"/>
    <dgm:cxn modelId="{67CA5DDC-2E95-4A60-A7BE-7D5412DBD59E}" type="presParOf" srcId="{111DEA2E-7125-4BBB-8C67-684291703243}" destId="{574473DF-CD76-4D65-A9C5-929C8C61FB6F}" srcOrd="0" destOrd="0" presId="urn:microsoft.com/office/officeart/2008/layout/HexagonCluster"/>
    <dgm:cxn modelId="{5F33B00F-5FE5-4034-9E64-A133866CC0B1}" type="presParOf" srcId="{E6DAEE62-B585-4207-BE2E-DD4D65FA02EB}" destId="{B7113A58-AD4A-43DB-859A-EB2DB8F31289}" srcOrd="21" destOrd="0" presId="urn:microsoft.com/office/officeart/2008/layout/HexagonCluster"/>
    <dgm:cxn modelId="{79B43D38-C0AB-42A3-AAFF-381C83CE4BA2}" type="presParOf" srcId="{B7113A58-AD4A-43DB-859A-EB2DB8F31289}" destId="{D055E56B-7333-45ED-BCE2-BE911DBDAB2C}" srcOrd="0" destOrd="0" presId="urn:microsoft.com/office/officeart/2008/layout/HexagonCluster"/>
    <dgm:cxn modelId="{68373ED2-B707-42B5-8027-BEFFD1D11A2A}" type="presParOf" srcId="{E6DAEE62-B585-4207-BE2E-DD4D65FA02EB}" destId="{F8A3F1A1-089B-495A-8C00-C871863EC3CA}" srcOrd="22" destOrd="0" presId="urn:microsoft.com/office/officeart/2008/layout/HexagonCluster"/>
    <dgm:cxn modelId="{7480C160-A22F-4FAC-AA16-842F941011D6}" type="presParOf" srcId="{F8A3F1A1-089B-495A-8C00-C871863EC3CA}" destId="{2C549218-5D39-4C24-A80E-FFE961DD7CAA}" srcOrd="0" destOrd="0" presId="urn:microsoft.com/office/officeart/2008/layout/HexagonCluster"/>
    <dgm:cxn modelId="{C3599CD8-8305-45AA-A099-3D9FF0577440}" type="presParOf" srcId="{E6DAEE62-B585-4207-BE2E-DD4D65FA02EB}" destId="{55482999-6E1B-4C3F-B388-185F4D4F6D67}" srcOrd="23" destOrd="0" presId="urn:microsoft.com/office/officeart/2008/layout/HexagonCluster"/>
    <dgm:cxn modelId="{14FDFB66-395E-4F2E-915D-B9B761A9A72C}" type="presParOf" srcId="{55482999-6E1B-4C3F-B388-185F4D4F6D67}" destId="{3E95D4E5-F1FE-4F5D-80B9-ACAAF134380E}" srcOrd="0" destOrd="0" presId="urn:microsoft.com/office/officeart/2008/layout/HexagonCluster"/>
    <dgm:cxn modelId="{C743BCE0-0A6B-48AC-B57D-5ACFC053ABDF}" type="presParOf" srcId="{E6DAEE62-B585-4207-BE2E-DD4D65FA02EB}" destId="{243C7636-BAD7-4885-8AAB-693140ADA524}" srcOrd="24" destOrd="0" presId="urn:microsoft.com/office/officeart/2008/layout/HexagonCluster"/>
    <dgm:cxn modelId="{4472FD5D-22E7-466D-B37F-0777E02BA0BA}" type="presParOf" srcId="{243C7636-BAD7-4885-8AAB-693140ADA524}" destId="{333938EF-B350-4316-BCBD-B1075B79346F}" srcOrd="0" destOrd="0" presId="urn:microsoft.com/office/officeart/2008/layout/HexagonCluster"/>
    <dgm:cxn modelId="{E05E0F96-657D-4FDE-BC17-BAD3816BE571}" type="presParOf" srcId="{E6DAEE62-B585-4207-BE2E-DD4D65FA02EB}" destId="{F7A2DAB0-7A60-45AF-84F4-1D64D98E2AC4}" srcOrd="25" destOrd="0" presId="urn:microsoft.com/office/officeart/2008/layout/HexagonCluster"/>
    <dgm:cxn modelId="{3BFFB61F-D64E-469E-A7D8-F21BD9C582BF}" type="presParOf" srcId="{F7A2DAB0-7A60-45AF-84F4-1D64D98E2AC4}" destId="{095CDDE4-C07C-4525-BC53-BDC31796DB53}" srcOrd="0" destOrd="0" presId="urn:microsoft.com/office/officeart/2008/layout/HexagonCluster"/>
    <dgm:cxn modelId="{AF527F8D-1BDD-431B-812D-48D348FD9A9B}" type="presParOf" srcId="{E6DAEE62-B585-4207-BE2E-DD4D65FA02EB}" destId="{02DD8649-EDE0-4088-B590-D1BDB5A32003}" srcOrd="26" destOrd="0" presId="urn:microsoft.com/office/officeart/2008/layout/HexagonCluster"/>
    <dgm:cxn modelId="{AE3B7C20-F18B-434C-AF21-7DB84B152C0D}" type="presParOf" srcId="{02DD8649-EDE0-4088-B590-D1BDB5A32003}" destId="{41AD3093-2E0F-4E9D-88CF-C3E88DA46C65}" srcOrd="0" destOrd="0" presId="urn:microsoft.com/office/officeart/2008/layout/HexagonCluster"/>
    <dgm:cxn modelId="{1F3D7394-0416-4069-B460-5FF80A80B880}" type="presParOf" srcId="{E6DAEE62-B585-4207-BE2E-DD4D65FA02EB}" destId="{672798C9-0FAA-4BAE-8032-518DD7DB0AF2}" srcOrd="27" destOrd="0" presId="urn:microsoft.com/office/officeart/2008/layout/HexagonCluster"/>
    <dgm:cxn modelId="{99E5C245-4A2A-4059-920F-8BBFCCCF26EF}" type="presParOf" srcId="{672798C9-0FAA-4BAE-8032-518DD7DB0AF2}" destId="{8D33D130-080E-46F8-9C20-EE220687C33A}" srcOrd="0" destOrd="0" presId="urn:microsoft.com/office/officeart/2008/layout/HexagonCluster"/>
    <dgm:cxn modelId="{E61E9C72-8C80-4497-9788-BC4B6AF2257E}" type="presParOf" srcId="{E6DAEE62-B585-4207-BE2E-DD4D65FA02EB}" destId="{1B3CB1FA-5DE6-4C80-A11B-74DFF104487E}" srcOrd="28" destOrd="0" presId="urn:microsoft.com/office/officeart/2008/layout/HexagonCluster"/>
    <dgm:cxn modelId="{89911413-F5BC-405F-AE7D-172CD50B0084}" type="presParOf" srcId="{1B3CB1FA-5DE6-4C80-A11B-74DFF104487E}" destId="{7218514D-ABAB-49B2-A922-4CBB22A5A303}" srcOrd="0" destOrd="0" presId="urn:microsoft.com/office/officeart/2008/layout/HexagonCluster"/>
    <dgm:cxn modelId="{97622614-F715-465A-8E78-D178F29BE136}" type="presParOf" srcId="{E6DAEE62-B585-4207-BE2E-DD4D65FA02EB}" destId="{34ED3B31-D8FD-426C-9D79-86F1A9D8D41C}" srcOrd="29" destOrd="0" presId="urn:microsoft.com/office/officeart/2008/layout/HexagonCluster"/>
    <dgm:cxn modelId="{A0B7D561-89CD-4274-8C06-89B4B20B90DC}" type="presParOf" srcId="{34ED3B31-D8FD-426C-9D79-86F1A9D8D41C}" destId="{2D88D60E-9508-42FA-9A25-1CED550812E5}" srcOrd="0" destOrd="0" presId="urn:microsoft.com/office/officeart/2008/layout/HexagonCluster"/>
    <dgm:cxn modelId="{D04E6B24-7E3A-42C2-89C6-E22BFDF4290F}" type="presParOf" srcId="{E6DAEE62-B585-4207-BE2E-DD4D65FA02EB}" destId="{23CB7030-FEE0-409B-AA13-E38DCE80F6AD}" srcOrd="30" destOrd="0" presId="urn:microsoft.com/office/officeart/2008/layout/HexagonCluster"/>
    <dgm:cxn modelId="{B5758296-794F-41C0-9DDA-4096CCDAC4DF}" type="presParOf" srcId="{23CB7030-FEE0-409B-AA13-E38DCE80F6AD}" destId="{4692B989-877C-45B3-8204-6E4DF004C76E}" srcOrd="0" destOrd="0" presId="urn:microsoft.com/office/officeart/2008/layout/HexagonCluster"/>
    <dgm:cxn modelId="{C9684D2B-5E58-44A7-8000-C8C9936A808B}" type="presParOf" srcId="{E6DAEE62-B585-4207-BE2E-DD4D65FA02EB}" destId="{26BC15DB-A522-41FF-B14C-6F4A39FD43A0}" srcOrd="31" destOrd="0" presId="urn:microsoft.com/office/officeart/2008/layout/HexagonCluster"/>
    <dgm:cxn modelId="{45D2569A-4142-47CB-BA2F-D1C541FBF44F}" type="presParOf" srcId="{26BC15DB-A522-41FF-B14C-6F4A39FD43A0}" destId="{845051B0-F2F1-4F4D-9AB8-FA8005069714}" srcOrd="0" destOrd="0" presId="urn:microsoft.com/office/officeart/2008/layout/HexagonCluster"/>
    <dgm:cxn modelId="{77B55D62-E52D-4DB8-B7CF-B4638DA79207}" type="presParOf" srcId="{E6DAEE62-B585-4207-BE2E-DD4D65FA02EB}" destId="{A97D5213-CD17-4CBB-8CED-FF840A14E6A9}" srcOrd="32" destOrd="0" presId="urn:microsoft.com/office/officeart/2008/layout/HexagonCluster"/>
    <dgm:cxn modelId="{63D74933-6C14-46EF-AC1C-B895753F3023}" type="presParOf" srcId="{A97D5213-CD17-4CBB-8CED-FF840A14E6A9}" destId="{F5EF08C9-DAB8-42DD-B4C0-E0761B0DC2CE}" srcOrd="0" destOrd="0" presId="urn:microsoft.com/office/officeart/2008/layout/HexagonCluster"/>
    <dgm:cxn modelId="{4DFD44BE-701D-407A-B876-BE2A3A659DDC}" type="presParOf" srcId="{E6DAEE62-B585-4207-BE2E-DD4D65FA02EB}" destId="{85BDEC33-FA41-4E82-AC00-5F17A81039D6}" srcOrd="33" destOrd="0" presId="urn:microsoft.com/office/officeart/2008/layout/HexagonCluster"/>
    <dgm:cxn modelId="{5CD0F52B-9962-4365-8606-19F78640840F}" type="presParOf" srcId="{85BDEC33-FA41-4E82-AC00-5F17A81039D6}" destId="{F6FC0FB9-87A2-4A2D-A522-FA1106196641}" srcOrd="0" destOrd="0" presId="urn:microsoft.com/office/officeart/2008/layout/HexagonCluster"/>
    <dgm:cxn modelId="{B98BD9D0-6ABB-47ED-8E52-B65F77C05CF0}" type="presParOf" srcId="{E6DAEE62-B585-4207-BE2E-DD4D65FA02EB}" destId="{3499445A-1C49-46BE-ACE5-F14142F065D0}" srcOrd="34" destOrd="0" presId="urn:microsoft.com/office/officeart/2008/layout/HexagonCluster"/>
    <dgm:cxn modelId="{07F11A84-9095-4CA9-8AB9-F065A4B344E0}" type="presParOf" srcId="{3499445A-1C49-46BE-ACE5-F14142F065D0}" destId="{522A7117-5001-4643-9E31-F1A787BD5C0A}" srcOrd="0" destOrd="0" presId="urn:microsoft.com/office/officeart/2008/layout/HexagonCluster"/>
    <dgm:cxn modelId="{C31C07CD-ED85-45D4-B973-0D26C8E43531}" type="presParOf" srcId="{E6DAEE62-B585-4207-BE2E-DD4D65FA02EB}" destId="{F54863A5-2EAF-468E-AAF1-2B1CB3D27BE3}" srcOrd="35" destOrd="0" presId="urn:microsoft.com/office/officeart/2008/layout/HexagonCluster"/>
    <dgm:cxn modelId="{B797BBA7-352A-4020-8E42-DB9736B7999B}" type="presParOf" srcId="{F54863A5-2EAF-468E-AAF1-2B1CB3D27BE3}" destId="{10267240-A833-4002-8482-1F9B95C8E661}" srcOrd="0" destOrd="0" presId="urn:microsoft.com/office/officeart/2008/layout/HexagonCluster"/>
    <dgm:cxn modelId="{EBCF56DE-CAA4-448C-AC02-64C512FB679B}" type="presParOf" srcId="{E6DAEE62-B585-4207-BE2E-DD4D65FA02EB}" destId="{156E0E81-D4DF-4E17-819F-0CD0BA71499F}" srcOrd="36" destOrd="0" presId="urn:microsoft.com/office/officeart/2008/layout/HexagonCluster"/>
    <dgm:cxn modelId="{7F187C73-4AE9-4868-90AC-614151DF2E6A}" type="presParOf" srcId="{156E0E81-D4DF-4E17-819F-0CD0BA71499F}" destId="{1CFE2A44-810A-4E86-85B4-43A7A41728D3}" srcOrd="0" destOrd="0" presId="urn:microsoft.com/office/officeart/2008/layout/HexagonCluster"/>
    <dgm:cxn modelId="{880AA8B4-3840-4AA4-812C-8964CBC9CFB2}" type="presParOf" srcId="{E6DAEE62-B585-4207-BE2E-DD4D65FA02EB}" destId="{B08A858E-24D8-4170-AE58-8A1E76FE98A3}" srcOrd="37" destOrd="0" presId="urn:microsoft.com/office/officeart/2008/layout/HexagonCluster"/>
    <dgm:cxn modelId="{D28645EF-6DEC-4CD1-A195-D4FA3CB2D85C}" type="presParOf" srcId="{B08A858E-24D8-4170-AE58-8A1E76FE98A3}" destId="{54E16E8A-B37D-4045-84C6-12440DBD2CE3}" srcOrd="0" destOrd="0" presId="urn:microsoft.com/office/officeart/2008/layout/HexagonCluster"/>
    <dgm:cxn modelId="{1882B6AE-6D58-46AF-A534-8605C9AB5BEB}" type="presParOf" srcId="{E6DAEE62-B585-4207-BE2E-DD4D65FA02EB}" destId="{104A1C3E-DE09-48A2-8EE5-BF0D41BE21FD}" srcOrd="38" destOrd="0" presId="urn:microsoft.com/office/officeart/2008/layout/HexagonCluster"/>
    <dgm:cxn modelId="{D7B7F0FF-0421-4BB6-961F-DCA7F4D9AE3A}" type="presParOf" srcId="{104A1C3E-DE09-48A2-8EE5-BF0D41BE21FD}" destId="{234D9774-32C3-4115-A3C1-40B46A62ED5A}" srcOrd="0" destOrd="0" presId="urn:microsoft.com/office/officeart/2008/layout/HexagonCluster"/>
    <dgm:cxn modelId="{812BC127-8A92-46F0-A0D8-C2DD0281987D}" type="presParOf" srcId="{E6DAEE62-B585-4207-BE2E-DD4D65FA02EB}" destId="{6E8EE728-C9E8-4D11-A7A7-3E157FB7661F}" srcOrd="39" destOrd="0" presId="urn:microsoft.com/office/officeart/2008/layout/HexagonCluster"/>
    <dgm:cxn modelId="{FD0DC945-D72A-4F37-8B29-7ED62E951E74}" type="presParOf" srcId="{6E8EE728-C9E8-4D11-A7A7-3E157FB7661F}" destId="{60F8B15B-171A-47DA-8715-B988EA67346C}" srcOrd="0" destOrd="0" presId="urn:microsoft.com/office/officeart/2008/layout/Hexagon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EFC61C5-C7DD-40BA-8EDF-F59074F9283C}" type="doc">
      <dgm:prSet loTypeId="urn:microsoft.com/office/officeart/2005/8/layout/vList6" loCatId="process" qsTypeId="urn:microsoft.com/office/officeart/2005/8/quickstyle/simple1" qsCatId="simple" csTypeId="urn:microsoft.com/office/officeart/2005/8/colors/accent0_2" csCatId="mainScheme" phldr="1"/>
      <dgm:spPr/>
      <dgm:t>
        <a:bodyPr/>
        <a:lstStyle/>
        <a:p>
          <a:endParaRPr lang="en-US"/>
        </a:p>
      </dgm:t>
    </dgm:pt>
    <dgm:pt modelId="{1441828D-EF94-479A-9473-A0F852D41C39}">
      <dgm:prSet phldrT="[Text]"/>
      <dgm:spPr/>
      <dgm:t>
        <a:bodyPr/>
        <a:lstStyle/>
        <a:p>
          <a:r>
            <a:rPr lang="en-US" dirty="0"/>
            <a:t>Define circular pattern  </a:t>
          </a:r>
        </a:p>
      </dgm:t>
    </dgm:pt>
    <dgm:pt modelId="{40602F2F-2FE2-4B40-A3A6-DDCBA3E9804A}" type="parTrans" cxnId="{3A55BD8D-F2B1-4D12-BAEE-95DAE2E9AB4A}">
      <dgm:prSet/>
      <dgm:spPr/>
      <dgm:t>
        <a:bodyPr/>
        <a:lstStyle/>
        <a:p>
          <a:endParaRPr lang="en-US"/>
        </a:p>
      </dgm:t>
    </dgm:pt>
    <dgm:pt modelId="{31F8EB1C-0FBF-4445-9412-A24F7BCCD434}" type="sibTrans" cxnId="{3A55BD8D-F2B1-4D12-BAEE-95DAE2E9AB4A}">
      <dgm:prSet/>
      <dgm:spPr/>
      <dgm:t>
        <a:bodyPr/>
        <a:lstStyle/>
        <a:p>
          <a:endParaRPr lang="en-US"/>
        </a:p>
      </dgm:t>
    </dgm:pt>
    <dgm:pt modelId="{00C2F883-6A88-43ED-92C6-CD2AD39349A4}">
      <dgm:prSet phldrT="[Text]"/>
      <dgm:spPr/>
      <dgm:t>
        <a:bodyPr/>
        <a:lstStyle/>
        <a:p>
          <a:r>
            <a:rPr lang="en-US" dirty="0"/>
            <a:t>Marking the major arties </a:t>
          </a:r>
        </a:p>
      </dgm:t>
    </dgm:pt>
    <dgm:pt modelId="{9C99E9F7-46DD-4ED2-90C5-A78A501DC696}" type="parTrans" cxnId="{20DDF248-F524-437B-847E-EE41CA18C775}">
      <dgm:prSet/>
      <dgm:spPr/>
      <dgm:t>
        <a:bodyPr/>
        <a:lstStyle/>
        <a:p>
          <a:endParaRPr lang="en-US"/>
        </a:p>
      </dgm:t>
    </dgm:pt>
    <dgm:pt modelId="{8DC82BBD-B4D3-4FE4-A5A4-6854F31269B4}" type="sibTrans" cxnId="{20DDF248-F524-437B-847E-EE41CA18C775}">
      <dgm:prSet/>
      <dgm:spPr/>
      <dgm:t>
        <a:bodyPr/>
        <a:lstStyle/>
        <a:p>
          <a:endParaRPr lang="en-US"/>
        </a:p>
      </dgm:t>
    </dgm:pt>
    <dgm:pt modelId="{6C323B2D-B282-4125-B447-155367D7D9A4}">
      <dgm:prSet phldrT="[Text]"/>
      <dgm:spPr/>
      <dgm:t>
        <a:bodyPr/>
        <a:lstStyle/>
        <a:p>
          <a:r>
            <a:rPr lang="en-US" dirty="0"/>
            <a:t>Identify zone</a:t>
          </a:r>
        </a:p>
      </dgm:t>
    </dgm:pt>
    <dgm:pt modelId="{1027899B-0171-4A7F-99B0-E37BE463039B}" type="parTrans" cxnId="{94EB4D65-1C85-4E49-92CA-5AED904B323E}">
      <dgm:prSet/>
      <dgm:spPr/>
      <dgm:t>
        <a:bodyPr/>
        <a:lstStyle/>
        <a:p>
          <a:endParaRPr lang="en-US"/>
        </a:p>
      </dgm:t>
    </dgm:pt>
    <dgm:pt modelId="{B600FEC8-BC16-45F0-9B31-D04DA5BCAAF7}" type="sibTrans" cxnId="{94EB4D65-1C85-4E49-92CA-5AED904B323E}">
      <dgm:prSet/>
      <dgm:spPr/>
      <dgm:t>
        <a:bodyPr/>
        <a:lstStyle/>
        <a:p>
          <a:endParaRPr lang="en-US"/>
        </a:p>
      </dgm:t>
    </dgm:pt>
    <dgm:pt modelId="{88F0E68F-CECA-4077-BDD4-5D28EC927F68}">
      <dgm:prSet phldrT="[Text]"/>
      <dgm:spPr/>
      <dgm:t>
        <a:bodyPr/>
        <a:lstStyle/>
        <a:p>
          <a:r>
            <a:rPr lang="en-US" dirty="0"/>
            <a:t>Delineated  by the road system  </a:t>
          </a:r>
        </a:p>
      </dgm:t>
    </dgm:pt>
    <dgm:pt modelId="{AA718892-1056-4383-99E3-A21B0AFBF0DC}" type="parTrans" cxnId="{69922AFE-318C-4A6E-8293-A6F42486C136}">
      <dgm:prSet/>
      <dgm:spPr/>
      <dgm:t>
        <a:bodyPr/>
        <a:lstStyle/>
        <a:p>
          <a:endParaRPr lang="en-US"/>
        </a:p>
      </dgm:t>
    </dgm:pt>
    <dgm:pt modelId="{5167B265-9A81-452D-8E34-E6564CE95FEA}" type="sibTrans" cxnId="{69922AFE-318C-4A6E-8293-A6F42486C136}">
      <dgm:prSet/>
      <dgm:spPr/>
      <dgm:t>
        <a:bodyPr/>
        <a:lstStyle/>
        <a:p>
          <a:endParaRPr lang="en-US"/>
        </a:p>
      </dgm:t>
    </dgm:pt>
    <dgm:pt modelId="{CF2A98CB-9C71-4495-B0FF-1D968B4CE9AD}">
      <dgm:prSet phldrT="[Text]"/>
      <dgm:spPr/>
      <dgm:t>
        <a:bodyPr/>
        <a:lstStyle/>
        <a:p>
          <a:r>
            <a:rPr lang="en-US" dirty="0"/>
            <a:t>Assign uses to zones</a:t>
          </a:r>
        </a:p>
      </dgm:t>
    </dgm:pt>
    <dgm:pt modelId="{228D22A3-CBAC-434A-8C4A-914430BC7932}" type="parTrans" cxnId="{5603165E-40F2-4C0E-9EFD-F834F8B946A1}">
      <dgm:prSet/>
      <dgm:spPr/>
      <dgm:t>
        <a:bodyPr/>
        <a:lstStyle/>
        <a:p>
          <a:endParaRPr lang="en-US"/>
        </a:p>
      </dgm:t>
    </dgm:pt>
    <dgm:pt modelId="{3FF90953-7DBF-48E6-8A8C-D7FB66B5ECC5}" type="sibTrans" cxnId="{5603165E-40F2-4C0E-9EFD-F834F8B946A1}">
      <dgm:prSet/>
      <dgm:spPr/>
      <dgm:t>
        <a:bodyPr/>
        <a:lstStyle/>
        <a:p>
          <a:endParaRPr lang="en-US"/>
        </a:p>
      </dgm:t>
    </dgm:pt>
    <dgm:pt modelId="{AEB9CA17-4F30-47B8-8C11-6922F602A188}">
      <dgm:prSet phldrT="[Text]"/>
      <dgm:spPr/>
      <dgm:t>
        <a:bodyPr/>
        <a:lstStyle/>
        <a:p>
          <a:r>
            <a:rPr lang="en-US" dirty="0"/>
            <a:t>Best suiting the site qualities and planning principles </a:t>
          </a:r>
        </a:p>
      </dgm:t>
    </dgm:pt>
    <dgm:pt modelId="{56F51BC4-9A35-4E81-BF66-91F04FAA0EBC}" type="parTrans" cxnId="{D5F4248B-DB90-4A32-B9EF-778DE4CC8B3D}">
      <dgm:prSet/>
      <dgm:spPr/>
      <dgm:t>
        <a:bodyPr/>
        <a:lstStyle/>
        <a:p>
          <a:endParaRPr lang="en-US"/>
        </a:p>
      </dgm:t>
    </dgm:pt>
    <dgm:pt modelId="{A887655F-F30A-4D0B-8674-A86C03A9BF26}" type="sibTrans" cxnId="{D5F4248B-DB90-4A32-B9EF-778DE4CC8B3D}">
      <dgm:prSet/>
      <dgm:spPr/>
      <dgm:t>
        <a:bodyPr/>
        <a:lstStyle/>
        <a:p>
          <a:endParaRPr lang="en-US"/>
        </a:p>
      </dgm:t>
    </dgm:pt>
    <dgm:pt modelId="{AC38A5BE-561C-4B49-A310-0E21DD3DFB70}">
      <dgm:prSet/>
      <dgm:spPr/>
      <dgm:t>
        <a:bodyPr/>
        <a:lstStyle/>
        <a:p>
          <a:r>
            <a:rPr lang="en-US" dirty="0"/>
            <a:t>Mark the direction of future expansion </a:t>
          </a:r>
        </a:p>
      </dgm:t>
    </dgm:pt>
    <dgm:pt modelId="{23BFDF7F-6619-47D2-A31A-29424D4F6240}" type="parTrans" cxnId="{316C03AF-A594-4001-98CD-C5AA69A71096}">
      <dgm:prSet/>
      <dgm:spPr/>
      <dgm:t>
        <a:bodyPr/>
        <a:lstStyle/>
        <a:p>
          <a:endParaRPr lang="en-US"/>
        </a:p>
      </dgm:t>
    </dgm:pt>
    <dgm:pt modelId="{1928A431-AAA4-4155-A560-3232228C503B}" type="sibTrans" cxnId="{316C03AF-A594-4001-98CD-C5AA69A71096}">
      <dgm:prSet/>
      <dgm:spPr/>
      <dgm:t>
        <a:bodyPr/>
        <a:lstStyle/>
        <a:p>
          <a:endParaRPr lang="en-US"/>
        </a:p>
      </dgm:t>
    </dgm:pt>
    <dgm:pt modelId="{94D8A8AB-1296-479F-A9C7-83C6EDFEF306}">
      <dgm:prSet/>
      <dgm:spPr/>
      <dgm:t>
        <a:bodyPr/>
        <a:lstStyle/>
        <a:p>
          <a:r>
            <a:rPr lang="en-US" dirty="0"/>
            <a:t>Devise policies and codes </a:t>
          </a:r>
        </a:p>
      </dgm:t>
    </dgm:pt>
    <dgm:pt modelId="{E7D0E2E3-2696-4103-835A-89E479B02538}" type="parTrans" cxnId="{07BD8365-90BE-4FA9-ABBB-AA117BF51233}">
      <dgm:prSet/>
      <dgm:spPr/>
      <dgm:t>
        <a:bodyPr/>
        <a:lstStyle/>
        <a:p>
          <a:endParaRPr lang="en-US"/>
        </a:p>
      </dgm:t>
    </dgm:pt>
    <dgm:pt modelId="{5CD8712A-2C19-4785-9450-47D36B28EE62}" type="sibTrans" cxnId="{07BD8365-90BE-4FA9-ABBB-AA117BF51233}">
      <dgm:prSet/>
      <dgm:spPr/>
      <dgm:t>
        <a:bodyPr/>
        <a:lstStyle/>
        <a:p>
          <a:endParaRPr lang="en-US"/>
        </a:p>
      </dgm:t>
    </dgm:pt>
    <dgm:pt modelId="{9AEDB07E-CC71-4AF8-BF6A-22894C187BEF}">
      <dgm:prSet/>
      <dgm:spPr/>
      <dgm:t>
        <a:bodyPr/>
        <a:lstStyle/>
        <a:p>
          <a:r>
            <a:rPr lang="en-US" dirty="0"/>
            <a:t>For each type of zone to maintain quality of life</a:t>
          </a:r>
        </a:p>
      </dgm:t>
    </dgm:pt>
    <dgm:pt modelId="{745F93A6-9769-4706-BE3D-5924420EFD73}" type="parTrans" cxnId="{9E94B108-2AD8-4C4D-80F2-0744A6F7E3F7}">
      <dgm:prSet/>
      <dgm:spPr/>
    </dgm:pt>
    <dgm:pt modelId="{C04D50B6-C40E-45E9-8477-B6459F035EFC}" type="sibTrans" cxnId="{9E94B108-2AD8-4C4D-80F2-0744A6F7E3F7}">
      <dgm:prSet/>
      <dgm:spPr/>
    </dgm:pt>
    <dgm:pt modelId="{5A2B01FC-B36D-4EA3-BEE9-83E654698FBF}">
      <dgm:prSet/>
      <dgm:spPr/>
      <dgm:t>
        <a:bodyPr/>
        <a:lstStyle/>
        <a:p>
          <a:r>
            <a:rPr lang="en-US" dirty="0"/>
            <a:t>To accommodate future population </a:t>
          </a:r>
        </a:p>
      </dgm:t>
    </dgm:pt>
    <dgm:pt modelId="{9CA4A3ED-8B00-4B9D-9812-4EAD1D94B2A5}" type="parTrans" cxnId="{95AB16C3-0860-489F-A4C4-97E5D6D3D596}">
      <dgm:prSet/>
      <dgm:spPr/>
    </dgm:pt>
    <dgm:pt modelId="{5AE56260-1FE3-4BA3-950E-8FCC02DA2553}" type="sibTrans" cxnId="{95AB16C3-0860-489F-A4C4-97E5D6D3D596}">
      <dgm:prSet/>
      <dgm:spPr/>
    </dgm:pt>
    <dgm:pt modelId="{93EB88EC-EAB3-4555-A85D-0E0DE4391BA7}" type="pres">
      <dgm:prSet presAssocID="{DEFC61C5-C7DD-40BA-8EDF-F59074F9283C}" presName="Name0" presStyleCnt="0">
        <dgm:presLayoutVars>
          <dgm:dir/>
          <dgm:animLvl val="lvl"/>
          <dgm:resizeHandles/>
        </dgm:presLayoutVars>
      </dgm:prSet>
      <dgm:spPr/>
    </dgm:pt>
    <dgm:pt modelId="{8A3A1035-0B7B-4A63-9D32-4669AA7B10DD}" type="pres">
      <dgm:prSet presAssocID="{1441828D-EF94-479A-9473-A0F852D41C39}" presName="linNode" presStyleCnt="0"/>
      <dgm:spPr/>
    </dgm:pt>
    <dgm:pt modelId="{824F49E8-0B88-414C-933B-803A099D2E98}" type="pres">
      <dgm:prSet presAssocID="{1441828D-EF94-479A-9473-A0F852D41C39}" presName="parentShp" presStyleLbl="node1" presStyleIdx="0" presStyleCnt="5">
        <dgm:presLayoutVars>
          <dgm:bulletEnabled val="1"/>
        </dgm:presLayoutVars>
      </dgm:prSet>
      <dgm:spPr/>
    </dgm:pt>
    <dgm:pt modelId="{F39679AD-BD35-4A64-8100-71ABEE3324B0}" type="pres">
      <dgm:prSet presAssocID="{1441828D-EF94-479A-9473-A0F852D41C39}" presName="childShp" presStyleLbl="bgAccFollowNode1" presStyleIdx="0" presStyleCnt="5">
        <dgm:presLayoutVars>
          <dgm:bulletEnabled val="1"/>
        </dgm:presLayoutVars>
      </dgm:prSet>
      <dgm:spPr/>
    </dgm:pt>
    <dgm:pt modelId="{9A72FA8B-EB19-4401-A3ED-5E18C10C2C0A}" type="pres">
      <dgm:prSet presAssocID="{31F8EB1C-0FBF-4445-9412-A24F7BCCD434}" presName="spacing" presStyleCnt="0"/>
      <dgm:spPr/>
    </dgm:pt>
    <dgm:pt modelId="{516C9CE4-1B54-4C04-A7C6-B89C56E18773}" type="pres">
      <dgm:prSet presAssocID="{6C323B2D-B282-4125-B447-155367D7D9A4}" presName="linNode" presStyleCnt="0"/>
      <dgm:spPr/>
    </dgm:pt>
    <dgm:pt modelId="{056E3520-CE88-42C2-BB66-B598645B08CF}" type="pres">
      <dgm:prSet presAssocID="{6C323B2D-B282-4125-B447-155367D7D9A4}" presName="parentShp" presStyleLbl="node1" presStyleIdx="1" presStyleCnt="5">
        <dgm:presLayoutVars>
          <dgm:bulletEnabled val="1"/>
        </dgm:presLayoutVars>
      </dgm:prSet>
      <dgm:spPr/>
    </dgm:pt>
    <dgm:pt modelId="{BCA2292C-C6BE-4B42-950E-1725BEFB3344}" type="pres">
      <dgm:prSet presAssocID="{6C323B2D-B282-4125-B447-155367D7D9A4}" presName="childShp" presStyleLbl="bgAccFollowNode1" presStyleIdx="1" presStyleCnt="5">
        <dgm:presLayoutVars>
          <dgm:bulletEnabled val="1"/>
        </dgm:presLayoutVars>
      </dgm:prSet>
      <dgm:spPr/>
    </dgm:pt>
    <dgm:pt modelId="{2A17E1B8-A317-41CC-AFC2-8DA8D389A88B}" type="pres">
      <dgm:prSet presAssocID="{B600FEC8-BC16-45F0-9B31-D04DA5BCAAF7}" presName="spacing" presStyleCnt="0"/>
      <dgm:spPr/>
    </dgm:pt>
    <dgm:pt modelId="{400499F6-C8E7-4367-8785-DF519666AB57}" type="pres">
      <dgm:prSet presAssocID="{CF2A98CB-9C71-4495-B0FF-1D968B4CE9AD}" presName="linNode" presStyleCnt="0"/>
      <dgm:spPr/>
    </dgm:pt>
    <dgm:pt modelId="{8EE06860-8B20-4AE5-8876-E7122A220AD4}" type="pres">
      <dgm:prSet presAssocID="{CF2A98CB-9C71-4495-B0FF-1D968B4CE9AD}" presName="parentShp" presStyleLbl="node1" presStyleIdx="2" presStyleCnt="5">
        <dgm:presLayoutVars>
          <dgm:bulletEnabled val="1"/>
        </dgm:presLayoutVars>
      </dgm:prSet>
      <dgm:spPr/>
    </dgm:pt>
    <dgm:pt modelId="{A17FEBCE-EE39-4D15-9F3E-30D0E591FA8A}" type="pres">
      <dgm:prSet presAssocID="{CF2A98CB-9C71-4495-B0FF-1D968B4CE9AD}" presName="childShp" presStyleLbl="bgAccFollowNode1" presStyleIdx="2" presStyleCnt="5">
        <dgm:presLayoutVars>
          <dgm:bulletEnabled val="1"/>
        </dgm:presLayoutVars>
      </dgm:prSet>
      <dgm:spPr/>
    </dgm:pt>
    <dgm:pt modelId="{F3BDA56A-E947-4735-A011-8ECAD95FBBF9}" type="pres">
      <dgm:prSet presAssocID="{3FF90953-7DBF-48E6-8A8C-D7FB66B5ECC5}" presName="spacing" presStyleCnt="0"/>
      <dgm:spPr/>
    </dgm:pt>
    <dgm:pt modelId="{84BECFB1-022E-47CE-8395-047192AC9042}" type="pres">
      <dgm:prSet presAssocID="{AC38A5BE-561C-4B49-A310-0E21DD3DFB70}" presName="linNode" presStyleCnt="0"/>
      <dgm:spPr/>
    </dgm:pt>
    <dgm:pt modelId="{59ECF0A6-10A9-4258-9D24-FA6AB5995FC6}" type="pres">
      <dgm:prSet presAssocID="{AC38A5BE-561C-4B49-A310-0E21DD3DFB70}" presName="parentShp" presStyleLbl="node1" presStyleIdx="3" presStyleCnt="5">
        <dgm:presLayoutVars>
          <dgm:bulletEnabled val="1"/>
        </dgm:presLayoutVars>
      </dgm:prSet>
      <dgm:spPr/>
    </dgm:pt>
    <dgm:pt modelId="{3C015CDA-69F1-40E4-9395-0E8B44F3268C}" type="pres">
      <dgm:prSet presAssocID="{AC38A5BE-561C-4B49-A310-0E21DD3DFB70}" presName="childShp" presStyleLbl="bgAccFollowNode1" presStyleIdx="3" presStyleCnt="5">
        <dgm:presLayoutVars>
          <dgm:bulletEnabled val="1"/>
        </dgm:presLayoutVars>
      </dgm:prSet>
      <dgm:spPr/>
    </dgm:pt>
    <dgm:pt modelId="{33DA2930-4776-4CCD-BD2E-496A801E3F11}" type="pres">
      <dgm:prSet presAssocID="{1928A431-AAA4-4155-A560-3232228C503B}" presName="spacing" presStyleCnt="0"/>
      <dgm:spPr/>
    </dgm:pt>
    <dgm:pt modelId="{4104097F-A7CB-44B1-81F3-AD50071E37BA}" type="pres">
      <dgm:prSet presAssocID="{94D8A8AB-1296-479F-A9C7-83C6EDFEF306}" presName="linNode" presStyleCnt="0"/>
      <dgm:spPr/>
    </dgm:pt>
    <dgm:pt modelId="{EDE8C026-030A-4F1E-B745-41503ED3A674}" type="pres">
      <dgm:prSet presAssocID="{94D8A8AB-1296-479F-A9C7-83C6EDFEF306}" presName="parentShp" presStyleLbl="node1" presStyleIdx="4" presStyleCnt="5">
        <dgm:presLayoutVars>
          <dgm:bulletEnabled val="1"/>
        </dgm:presLayoutVars>
      </dgm:prSet>
      <dgm:spPr/>
    </dgm:pt>
    <dgm:pt modelId="{63F42228-4C22-4B9A-8B6A-F204F26E8644}" type="pres">
      <dgm:prSet presAssocID="{94D8A8AB-1296-479F-A9C7-83C6EDFEF306}" presName="childShp" presStyleLbl="bgAccFollowNode1" presStyleIdx="4" presStyleCnt="5">
        <dgm:presLayoutVars>
          <dgm:bulletEnabled val="1"/>
        </dgm:presLayoutVars>
      </dgm:prSet>
      <dgm:spPr/>
    </dgm:pt>
  </dgm:ptLst>
  <dgm:cxnLst>
    <dgm:cxn modelId="{92505307-B028-4367-832A-42DC22DA8B71}" type="presOf" srcId="{00C2F883-6A88-43ED-92C6-CD2AD39349A4}" destId="{F39679AD-BD35-4A64-8100-71ABEE3324B0}" srcOrd="0" destOrd="0" presId="urn:microsoft.com/office/officeart/2005/8/layout/vList6"/>
    <dgm:cxn modelId="{5E3C1E08-7EDD-485D-83C9-54AF6ED31A21}" type="presOf" srcId="{AC38A5BE-561C-4B49-A310-0E21DD3DFB70}" destId="{59ECF0A6-10A9-4258-9D24-FA6AB5995FC6}" srcOrd="0" destOrd="0" presId="urn:microsoft.com/office/officeart/2005/8/layout/vList6"/>
    <dgm:cxn modelId="{9E94B108-2AD8-4C4D-80F2-0744A6F7E3F7}" srcId="{94D8A8AB-1296-479F-A9C7-83C6EDFEF306}" destId="{9AEDB07E-CC71-4AF8-BF6A-22894C187BEF}" srcOrd="0" destOrd="0" parTransId="{745F93A6-9769-4706-BE3D-5924420EFD73}" sibTransId="{C04D50B6-C40E-45E9-8477-B6459F035EFC}"/>
    <dgm:cxn modelId="{45286131-1C04-4A98-86F9-122EC92D477F}" type="presOf" srcId="{AEB9CA17-4F30-47B8-8C11-6922F602A188}" destId="{A17FEBCE-EE39-4D15-9F3E-30D0E591FA8A}" srcOrd="0" destOrd="0" presId="urn:microsoft.com/office/officeart/2005/8/layout/vList6"/>
    <dgm:cxn modelId="{5603165E-40F2-4C0E-9EFD-F834F8B946A1}" srcId="{DEFC61C5-C7DD-40BA-8EDF-F59074F9283C}" destId="{CF2A98CB-9C71-4495-B0FF-1D968B4CE9AD}" srcOrd="2" destOrd="0" parTransId="{228D22A3-CBAC-434A-8C4A-914430BC7932}" sibTransId="{3FF90953-7DBF-48E6-8A8C-D7FB66B5ECC5}"/>
    <dgm:cxn modelId="{94EB4D65-1C85-4E49-92CA-5AED904B323E}" srcId="{DEFC61C5-C7DD-40BA-8EDF-F59074F9283C}" destId="{6C323B2D-B282-4125-B447-155367D7D9A4}" srcOrd="1" destOrd="0" parTransId="{1027899B-0171-4A7F-99B0-E37BE463039B}" sibTransId="{B600FEC8-BC16-45F0-9B31-D04DA5BCAAF7}"/>
    <dgm:cxn modelId="{07BD8365-90BE-4FA9-ABBB-AA117BF51233}" srcId="{DEFC61C5-C7DD-40BA-8EDF-F59074F9283C}" destId="{94D8A8AB-1296-479F-A9C7-83C6EDFEF306}" srcOrd="4" destOrd="0" parTransId="{E7D0E2E3-2696-4103-835A-89E479B02538}" sibTransId="{5CD8712A-2C19-4785-9450-47D36B28EE62}"/>
    <dgm:cxn modelId="{20DDF248-F524-437B-847E-EE41CA18C775}" srcId="{1441828D-EF94-479A-9473-A0F852D41C39}" destId="{00C2F883-6A88-43ED-92C6-CD2AD39349A4}" srcOrd="0" destOrd="0" parTransId="{9C99E9F7-46DD-4ED2-90C5-A78A501DC696}" sibTransId="{8DC82BBD-B4D3-4FE4-A5A4-6854F31269B4}"/>
    <dgm:cxn modelId="{82AA4178-92AB-4B1C-A66D-DAD9121DC9B5}" type="presOf" srcId="{6C323B2D-B282-4125-B447-155367D7D9A4}" destId="{056E3520-CE88-42C2-BB66-B598645B08CF}" srcOrd="0" destOrd="0" presId="urn:microsoft.com/office/officeart/2005/8/layout/vList6"/>
    <dgm:cxn modelId="{42E2F27C-9D36-4021-B446-B01A0497035D}" type="presOf" srcId="{CF2A98CB-9C71-4495-B0FF-1D968B4CE9AD}" destId="{8EE06860-8B20-4AE5-8876-E7122A220AD4}" srcOrd="0" destOrd="0" presId="urn:microsoft.com/office/officeart/2005/8/layout/vList6"/>
    <dgm:cxn modelId="{D5F4248B-DB90-4A32-B9EF-778DE4CC8B3D}" srcId="{CF2A98CB-9C71-4495-B0FF-1D968B4CE9AD}" destId="{AEB9CA17-4F30-47B8-8C11-6922F602A188}" srcOrd="0" destOrd="0" parTransId="{56F51BC4-9A35-4E81-BF66-91F04FAA0EBC}" sibTransId="{A887655F-F30A-4D0B-8674-A86C03A9BF26}"/>
    <dgm:cxn modelId="{3A55BD8D-F2B1-4D12-BAEE-95DAE2E9AB4A}" srcId="{DEFC61C5-C7DD-40BA-8EDF-F59074F9283C}" destId="{1441828D-EF94-479A-9473-A0F852D41C39}" srcOrd="0" destOrd="0" parTransId="{40602F2F-2FE2-4B40-A3A6-DDCBA3E9804A}" sibTransId="{31F8EB1C-0FBF-4445-9412-A24F7BCCD434}"/>
    <dgm:cxn modelId="{C8B49796-AAB1-4DE7-84F2-D98DA2A643AF}" type="presOf" srcId="{94D8A8AB-1296-479F-A9C7-83C6EDFEF306}" destId="{EDE8C026-030A-4F1E-B745-41503ED3A674}" srcOrd="0" destOrd="0" presId="urn:microsoft.com/office/officeart/2005/8/layout/vList6"/>
    <dgm:cxn modelId="{316C03AF-A594-4001-98CD-C5AA69A71096}" srcId="{DEFC61C5-C7DD-40BA-8EDF-F59074F9283C}" destId="{AC38A5BE-561C-4B49-A310-0E21DD3DFB70}" srcOrd="3" destOrd="0" parTransId="{23BFDF7F-6619-47D2-A31A-29424D4F6240}" sibTransId="{1928A431-AAA4-4155-A560-3232228C503B}"/>
    <dgm:cxn modelId="{52B32EC2-3060-49B9-9CBA-7A1BB11DAC25}" type="presOf" srcId="{5A2B01FC-B36D-4EA3-BEE9-83E654698FBF}" destId="{3C015CDA-69F1-40E4-9395-0E8B44F3268C}" srcOrd="0" destOrd="0" presId="urn:microsoft.com/office/officeart/2005/8/layout/vList6"/>
    <dgm:cxn modelId="{DF0FF6C2-DEF6-4763-BA0F-34571C7BA6F1}" type="presOf" srcId="{DEFC61C5-C7DD-40BA-8EDF-F59074F9283C}" destId="{93EB88EC-EAB3-4555-A85D-0E0DE4391BA7}" srcOrd="0" destOrd="0" presId="urn:microsoft.com/office/officeart/2005/8/layout/vList6"/>
    <dgm:cxn modelId="{95AB16C3-0860-489F-A4C4-97E5D6D3D596}" srcId="{AC38A5BE-561C-4B49-A310-0E21DD3DFB70}" destId="{5A2B01FC-B36D-4EA3-BEE9-83E654698FBF}" srcOrd="0" destOrd="0" parTransId="{9CA4A3ED-8B00-4B9D-9812-4EAD1D94B2A5}" sibTransId="{5AE56260-1FE3-4BA3-950E-8FCC02DA2553}"/>
    <dgm:cxn modelId="{B255C5E3-CA94-402C-8C25-0951EAE2DF78}" type="presOf" srcId="{88F0E68F-CECA-4077-BDD4-5D28EC927F68}" destId="{BCA2292C-C6BE-4B42-950E-1725BEFB3344}" srcOrd="0" destOrd="0" presId="urn:microsoft.com/office/officeart/2005/8/layout/vList6"/>
    <dgm:cxn modelId="{38EEE0F0-82B8-402F-BF2A-35B36765037D}" type="presOf" srcId="{1441828D-EF94-479A-9473-A0F852D41C39}" destId="{824F49E8-0B88-414C-933B-803A099D2E98}" srcOrd="0" destOrd="0" presId="urn:microsoft.com/office/officeart/2005/8/layout/vList6"/>
    <dgm:cxn modelId="{3882AAF9-812D-4A4C-9014-54FC7C238411}" type="presOf" srcId="{9AEDB07E-CC71-4AF8-BF6A-22894C187BEF}" destId="{63F42228-4C22-4B9A-8B6A-F204F26E8644}" srcOrd="0" destOrd="0" presId="urn:microsoft.com/office/officeart/2005/8/layout/vList6"/>
    <dgm:cxn modelId="{69922AFE-318C-4A6E-8293-A6F42486C136}" srcId="{6C323B2D-B282-4125-B447-155367D7D9A4}" destId="{88F0E68F-CECA-4077-BDD4-5D28EC927F68}" srcOrd="0" destOrd="0" parTransId="{AA718892-1056-4383-99E3-A21B0AFBF0DC}" sibTransId="{5167B265-9A81-452D-8E34-E6564CE95FEA}"/>
    <dgm:cxn modelId="{7E8F93CD-DA7C-4766-A816-5F12C0497393}" type="presParOf" srcId="{93EB88EC-EAB3-4555-A85D-0E0DE4391BA7}" destId="{8A3A1035-0B7B-4A63-9D32-4669AA7B10DD}" srcOrd="0" destOrd="0" presId="urn:microsoft.com/office/officeart/2005/8/layout/vList6"/>
    <dgm:cxn modelId="{BAC533FA-C57D-45B2-9A7B-037323EDE4D3}" type="presParOf" srcId="{8A3A1035-0B7B-4A63-9D32-4669AA7B10DD}" destId="{824F49E8-0B88-414C-933B-803A099D2E98}" srcOrd="0" destOrd="0" presId="urn:microsoft.com/office/officeart/2005/8/layout/vList6"/>
    <dgm:cxn modelId="{51643E19-95E6-4596-99EE-5F9B0B71C185}" type="presParOf" srcId="{8A3A1035-0B7B-4A63-9D32-4669AA7B10DD}" destId="{F39679AD-BD35-4A64-8100-71ABEE3324B0}" srcOrd="1" destOrd="0" presId="urn:microsoft.com/office/officeart/2005/8/layout/vList6"/>
    <dgm:cxn modelId="{630525F3-7915-4467-A63A-7256C8E199EF}" type="presParOf" srcId="{93EB88EC-EAB3-4555-A85D-0E0DE4391BA7}" destId="{9A72FA8B-EB19-4401-A3ED-5E18C10C2C0A}" srcOrd="1" destOrd="0" presId="urn:microsoft.com/office/officeart/2005/8/layout/vList6"/>
    <dgm:cxn modelId="{1BD2E014-4976-43D2-BF36-011B9BDFDE02}" type="presParOf" srcId="{93EB88EC-EAB3-4555-A85D-0E0DE4391BA7}" destId="{516C9CE4-1B54-4C04-A7C6-B89C56E18773}" srcOrd="2" destOrd="0" presId="urn:microsoft.com/office/officeart/2005/8/layout/vList6"/>
    <dgm:cxn modelId="{A72A41F6-AAE1-4A66-8953-3AC8176A9757}" type="presParOf" srcId="{516C9CE4-1B54-4C04-A7C6-B89C56E18773}" destId="{056E3520-CE88-42C2-BB66-B598645B08CF}" srcOrd="0" destOrd="0" presId="urn:microsoft.com/office/officeart/2005/8/layout/vList6"/>
    <dgm:cxn modelId="{E3035E58-4708-481F-84C2-848A33282BC6}" type="presParOf" srcId="{516C9CE4-1B54-4C04-A7C6-B89C56E18773}" destId="{BCA2292C-C6BE-4B42-950E-1725BEFB3344}" srcOrd="1" destOrd="0" presId="urn:microsoft.com/office/officeart/2005/8/layout/vList6"/>
    <dgm:cxn modelId="{368C156E-B315-4F9D-8593-1B66BF2950BA}" type="presParOf" srcId="{93EB88EC-EAB3-4555-A85D-0E0DE4391BA7}" destId="{2A17E1B8-A317-41CC-AFC2-8DA8D389A88B}" srcOrd="3" destOrd="0" presId="urn:microsoft.com/office/officeart/2005/8/layout/vList6"/>
    <dgm:cxn modelId="{D452ABEA-2CA5-4C7E-9B90-13AD7E2785D1}" type="presParOf" srcId="{93EB88EC-EAB3-4555-A85D-0E0DE4391BA7}" destId="{400499F6-C8E7-4367-8785-DF519666AB57}" srcOrd="4" destOrd="0" presId="urn:microsoft.com/office/officeart/2005/8/layout/vList6"/>
    <dgm:cxn modelId="{35514A74-7BFD-4617-B75E-0DC8A4D0DFF4}" type="presParOf" srcId="{400499F6-C8E7-4367-8785-DF519666AB57}" destId="{8EE06860-8B20-4AE5-8876-E7122A220AD4}" srcOrd="0" destOrd="0" presId="urn:microsoft.com/office/officeart/2005/8/layout/vList6"/>
    <dgm:cxn modelId="{C34A01AD-EB2D-4FE5-B41C-E45E901A8225}" type="presParOf" srcId="{400499F6-C8E7-4367-8785-DF519666AB57}" destId="{A17FEBCE-EE39-4D15-9F3E-30D0E591FA8A}" srcOrd="1" destOrd="0" presId="urn:microsoft.com/office/officeart/2005/8/layout/vList6"/>
    <dgm:cxn modelId="{69991ACE-E8FA-4553-B6DD-C87D89590935}" type="presParOf" srcId="{93EB88EC-EAB3-4555-A85D-0E0DE4391BA7}" destId="{F3BDA56A-E947-4735-A011-8ECAD95FBBF9}" srcOrd="5" destOrd="0" presId="urn:microsoft.com/office/officeart/2005/8/layout/vList6"/>
    <dgm:cxn modelId="{F8789DE0-F720-474E-B49A-AC2018A43E6F}" type="presParOf" srcId="{93EB88EC-EAB3-4555-A85D-0E0DE4391BA7}" destId="{84BECFB1-022E-47CE-8395-047192AC9042}" srcOrd="6" destOrd="0" presId="urn:microsoft.com/office/officeart/2005/8/layout/vList6"/>
    <dgm:cxn modelId="{C10E11F0-0B85-4878-A0CA-7577C8530288}" type="presParOf" srcId="{84BECFB1-022E-47CE-8395-047192AC9042}" destId="{59ECF0A6-10A9-4258-9D24-FA6AB5995FC6}" srcOrd="0" destOrd="0" presId="urn:microsoft.com/office/officeart/2005/8/layout/vList6"/>
    <dgm:cxn modelId="{92F223B8-16B4-4D54-BE87-166BB92D1B4C}" type="presParOf" srcId="{84BECFB1-022E-47CE-8395-047192AC9042}" destId="{3C015CDA-69F1-40E4-9395-0E8B44F3268C}" srcOrd="1" destOrd="0" presId="urn:microsoft.com/office/officeart/2005/8/layout/vList6"/>
    <dgm:cxn modelId="{F2B9C035-92C6-401F-9BED-6C69648F2685}" type="presParOf" srcId="{93EB88EC-EAB3-4555-A85D-0E0DE4391BA7}" destId="{33DA2930-4776-4CCD-BD2E-496A801E3F11}" srcOrd="7" destOrd="0" presId="urn:microsoft.com/office/officeart/2005/8/layout/vList6"/>
    <dgm:cxn modelId="{6B9243B7-7B80-49CF-8370-C53E3978A223}" type="presParOf" srcId="{93EB88EC-EAB3-4555-A85D-0E0DE4391BA7}" destId="{4104097F-A7CB-44B1-81F3-AD50071E37BA}" srcOrd="8" destOrd="0" presId="urn:microsoft.com/office/officeart/2005/8/layout/vList6"/>
    <dgm:cxn modelId="{4302A77B-47EE-4244-840E-A77EA0CAFAC8}" type="presParOf" srcId="{4104097F-A7CB-44B1-81F3-AD50071E37BA}" destId="{EDE8C026-030A-4F1E-B745-41503ED3A674}" srcOrd="0" destOrd="0" presId="urn:microsoft.com/office/officeart/2005/8/layout/vList6"/>
    <dgm:cxn modelId="{6886106C-9212-426A-A623-E7589D20D736}" type="presParOf" srcId="{4104097F-A7CB-44B1-81F3-AD50071E37BA}" destId="{63F42228-4C22-4B9A-8B6A-F204F26E8644}"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49447B-877F-4AE3-992F-F3321D5E94A3}">
      <dsp:nvSpPr>
        <dsp:cNvPr id="0" name=""/>
        <dsp:cNvSpPr/>
      </dsp:nvSpPr>
      <dsp:spPr>
        <a:xfrm>
          <a:off x="0" y="346694"/>
          <a:ext cx="12011891" cy="579600"/>
        </a:xfrm>
        <a:prstGeom prst="rect">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3F91695-7C32-4142-A713-C4F20347616D}">
      <dsp:nvSpPr>
        <dsp:cNvPr id="0" name=""/>
        <dsp:cNvSpPr/>
      </dsp:nvSpPr>
      <dsp:spPr>
        <a:xfrm>
          <a:off x="600594" y="7214"/>
          <a:ext cx="8408323" cy="67896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815" tIns="0" rIns="317815" bIns="0" numCol="1" spcCol="1270" anchor="ctr" anchorCtr="0">
          <a:noAutofit/>
        </a:bodyPr>
        <a:lstStyle/>
        <a:p>
          <a:pPr marL="0" lvl="0" indent="0" algn="l" defTabSz="1022350">
            <a:lnSpc>
              <a:spcPct val="90000"/>
            </a:lnSpc>
            <a:spcBef>
              <a:spcPct val="0"/>
            </a:spcBef>
            <a:spcAft>
              <a:spcPct val="35000"/>
            </a:spcAft>
            <a:buNone/>
          </a:pPr>
          <a:r>
            <a:rPr lang="en-US" sz="2300" kern="1200" dirty="0"/>
            <a:t>Segregation and integration </a:t>
          </a:r>
        </a:p>
      </dsp:txBody>
      <dsp:txXfrm>
        <a:off x="633738" y="40358"/>
        <a:ext cx="8342035" cy="612672"/>
      </dsp:txXfrm>
    </dsp:sp>
    <dsp:sp modelId="{0DB5CA6F-0FDE-4386-9580-BA5F2AF4ED24}">
      <dsp:nvSpPr>
        <dsp:cNvPr id="0" name=""/>
        <dsp:cNvSpPr/>
      </dsp:nvSpPr>
      <dsp:spPr>
        <a:xfrm>
          <a:off x="0" y="1389974"/>
          <a:ext cx="12011891" cy="579600"/>
        </a:xfrm>
        <a:prstGeom prst="rect">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D97A7C5-6F62-407D-81B4-BF836F011ED7}">
      <dsp:nvSpPr>
        <dsp:cNvPr id="0" name=""/>
        <dsp:cNvSpPr/>
      </dsp:nvSpPr>
      <dsp:spPr>
        <a:xfrm>
          <a:off x="600594" y="1050494"/>
          <a:ext cx="8408323" cy="67896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815" tIns="0" rIns="317815" bIns="0" numCol="1" spcCol="1270" anchor="ctr" anchorCtr="0">
          <a:noAutofit/>
        </a:bodyPr>
        <a:lstStyle/>
        <a:p>
          <a:pPr marL="0" lvl="0" indent="0" algn="l" defTabSz="1022350">
            <a:lnSpc>
              <a:spcPct val="90000"/>
            </a:lnSpc>
            <a:spcBef>
              <a:spcPct val="0"/>
            </a:spcBef>
            <a:spcAft>
              <a:spcPct val="35000"/>
            </a:spcAft>
            <a:buNone/>
          </a:pPr>
          <a:r>
            <a:rPr lang="en-US" sz="2300" kern="1200" dirty="0"/>
            <a:t>Proximity of land uses </a:t>
          </a:r>
        </a:p>
      </dsp:txBody>
      <dsp:txXfrm>
        <a:off x="633738" y="1083638"/>
        <a:ext cx="8342035" cy="612672"/>
      </dsp:txXfrm>
    </dsp:sp>
    <dsp:sp modelId="{43E4D4F7-22E3-40A8-8908-A7D2FC830D3F}">
      <dsp:nvSpPr>
        <dsp:cNvPr id="0" name=""/>
        <dsp:cNvSpPr/>
      </dsp:nvSpPr>
      <dsp:spPr>
        <a:xfrm>
          <a:off x="0" y="2433254"/>
          <a:ext cx="12011891" cy="579600"/>
        </a:xfrm>
        <a:prstGeom prst="rect">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32256" tIns="479044" rIns="932256" bIns="163576" numCol="1" spcCol="1270" anchor="t" anchorCtr="0">
          <a:noAutofit/>
        </a:bodyPr>
        <a:lstStyle/>
        <a:p>
          <a:pPr marL="228600" lvl="1" indent="-228600" algn="l" defTabSz="1022350">
            <a:lnSpc>
              <a:spcPct val="90000"/>
            </a:lnSpc>
            <a:spcBef>
              <a:spcPct val="0"/>
            </a:spcBef>
            <a:spcAft>
              <a:spcPct val="15000"/>
            </a:spcAft>
            <a:buChar char="•"/>
          </a:pPr>
          <a:endParaRPr lang="en-US" sz="2300" kern="1200" dirty="0"/>
        </a:p>
      </dsp:txBody>
      <dsp:txXfrm>
        <a:off x="0" y="2433254"/>
        <a:ext cx="12011891" cy="579600"/>
      </dsp:txXfrm>
    </dsp:sp>
    <dsp:sp modelId="{9FEDDE84-C5FD-4E5F-B8E1-ADA3ED522FC2}">
      <dsp:nvSpPr>
        <dsp:cNvPr id="0" name=""/>
        <dsp:cNvSpPr/>
      </dsp:nvSpPr>
      <dsp:spPr>
        <a:xfrm>
          <a:off x="600594" y="2093774"/>
          <a:ext cx="8408323" cy="67896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815" tIns="0" rIns="317815" bIns="0" numCol="1" spcCol="1270" anchor="ctr" anchorCtr="0">
          <a:noAutofit/>
        </a:bodyPr>
        <a:lstStyle/>
        <a:p>
          <a:pPr marL="0" lvl="0" indent="0" algn="l" defTabSz="1022350">
            <a:lnSpc>
              <a:spcPct val="90000"/>
            </a:lnSpc>
            <a:spcBef>
              <a:spcPct val="0"/>
            </a:spcBef>
            <a:spcAft>
              <a:spcPct val="35000"/>
            </a:spcAft>
            <a:buNone/>
          </a:pPr>
          <a:r>
            <a:rPr lang="en-US" sz="2300" kern="1200" dirty="0"/>
            <a:t>Density and spatial requirement</a:t>
          </a:r>
        </a:p>
      </dsp:txBody>
      <dsp:txXfrm>
        <a:off x="633738" y="2126918"/>
        <a:ext cx="8342035" cy="612672"/>
      </dsp:txXfrm>
    </dsp:sp>
    <dsp:sp modelId="{BFE144C1-093F-4333-9EE3-3217055D89A9}">
      <dsp:nvSpPr>
        <dsp:cNvPr id="0" name=""/>
        <dsp:cNvSpPr/>
      </dsp:nvSpPr>
      <dsp:spPr>
        <a:xfrm>
          <a:off x="0" y="3476534"/>
          <a:ext cx="12011891" cy="579600"/>
        </a:xfrm>
        <a:prstGeom prst="rect">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5241358-6240-4F94-94B6-B48ACD80B15D}">
      <dsp:nvSpPr>
        <dsp:cNvPr id="0" name=""/>
        <dsp:cNvSpPr/>
      </dsp:nvSpPr>
      <dsp:spPr>
        <a:xfrm>
          <a:off x="600594" y="3137054"/>
          <a:ext cx="8408323" cy="67896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815" tIns="0" rIns="317815" bIns="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sz="2300" kern="1200" dirty="0"/>
            <a:t>Land use control </a:t>
          </a:r>
        </a:p>
        <a:p>
          <a:pPr marL="0" lvl="0" algn="l" defTabSz="355600">
            <a:lnSpc>
              <a:spcPct val="90000"/>
            </a:lnSpc>
            <a:spcBef>
              <a:spcPct val="0"/>
            </a:spcBef>
            <a:spcAft>
              <a:spcPct val="35000"/>
            </a:spcAft>
            <a:buNone/>
          </a:pPr>
          <a:endParaRPr lang="en-US" sz="2300" kern="1200" dirty="0"/>
        </a:p>
      </dsp:txBody>
      <dsp:txXfrm>
        <a:off x="633738" y="3170198"/>
        <a:ext cx="8342035" cy="612672"/>
      </dsp:txXfrm>
    </dsp:sp>
    <dsp:sp modelId="{C09BA2B2-77A3-4F73-92A4-E35CDF67D2F6}">
      <dsp:nvSpPr>
        <dsp:cNvPr id="0" name=""/>
        <dsp:cNvSpPr/>
      </dsp:nvSpPr>
      <dsp:spPr>
        <a:xfrm>
          <a:off x="0" y="4519814"/>
          <a:ext cx="12011891" cy="579600"/>
        </a:xfrm>
        <a:prstGeom prst="rect">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B5F0726-AC4C-4394-B7AF-A256FAC282BA}">
      <dsp:nvSpPr>
        <dsp:cNvPr id="0" name=""/>
        <dsp:cNvSpPr/>
      </dsp:nvSpPr>
      <dsp:spPr>
        <a:xfrm>
          <a:off x="600594" y="4180334"/>
          <a:ext cx="8408323" cy="67896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815" tIns="0" rIns="317815" bIns="0" numCol="1" spcCol="1270" anchor="ctr" anchorCtr="0">
          <a:noAutofit/>
        </a:bodyPr>
        <a:lstStyle/>
        <a:p>
          <a:pPr marL="0" lvl="0" indent="0" algn="l" defTabSz="1022350">
            <a:lnSpc>
              <a:spcPct val="90000"/>
            </a:lnSpc>
            <a:spcBef>
              <a:spcPct val="0"/>
            </a:spcBef>
            <a:spcAft>
              <a:spcPct val="35000"/>
            </a:spcAft>
            <a:buNone/>
          </a:pPr>
          <a:r>
            <a:rPr lang="en-US" sz="2300" kern="1200"/>
            <a:t>Maintaining a natural equilibrium </a:t>
          </a:r>
          <a:endParaRPr lang="en-US" sz="2300" kern="1200" dirty="0"/>
        </a:p>
      </dsp:txBody>
      <dsp:txXfrm>
        <a:off x="633738" y="4213478"/>
        <a:ext cx="8342035" cy="6126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827989-4DAF-4812-92BA-2AF322135C6C}">
      <dsp:nvSpPr>
        <dsp:cNvPr id="0" name=""/>
        <dsp:cNvSpPr/>
      </dsp:nvSpPr>
      <dsp:spPr>
        <a:xfrm>
          <a:off x="2911894" y="1947517"/>
          <a:ext cx="1365277" cy="1172055"/>
        </a:xfrm>
        <a:prstGeom prst="hexagon">
          <a:avLst>
            <a:gd name="adj" fmla="val 25000"/>
            <a:gd name="vf" fmla="val 11547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7780" rIns="0" bIns="17780" numCol="1" spcCol="1270" anchor="ctr" anchorCtr="0">
          <a:noAutofit/>
        </a:bodyPr>
        <a:lstStyle/>
        <a:p>
          <a:pPr marL="0" lvl="0" indent="0" algn="ctr" defTabSz="622300">
            <a:lnSpc>
              <a:spcPct val="90000"/>
            </a:lnSpc>
            <a:spcBef>
              <a:spcPct val="0"/>
            </a:spcBef>
            <a:spcAft>
              <a:spcPct val="35000"/>
            </a:spcAft>
            <a:buNone/>
          </a:pPr>
          <a:r>
            <a:rPr lang="en-US" sz="1400" kern="1200" dirty="0"/>
            <a:t>Waster water channels </a:t>
          </a:r>
        </a:p>
      </dsp:txBody>
      <dsp:txXfrm>
        <a:off x="3123338" y="2129036"/>
        <a:ext cx="942389" cy="809017"/>
      </dsp:txXfrm>
    </dsp:sp>
    <dsp:sp modelId="{72E2E3C9-28C6-4DEA-A13C-CF1F6DA7E7FC}">
      <dsp:nvSpPr>
        <dsp:cNvPr id="0" name=""/>
        <dsp:cNvSpPr/>
      </dsp:nvSpPr>
      <dsp:spPr>
        <a:xfrm>
          <a:off x="2944701" y="2471751"/>
          <a:ext cx="158987" cy="137263"/>
        </a:xfrm>
        <a:prstGeom prst="hexagon">
          <a:avLst>
            <a:gd name="adj" fmla="val 25000"/>
            <a:gd name="vf" fmla="val 115470"/>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2FDBA00-B79A-4E52-98D0-7F80A9878F04}">
      <dsp:nvSpPr>
        <dsp:cNvPr id="0" name=""/>
        <dsp:cNvSpPr/>
      </dsp:nvSpPr>
      <dsp:spPr>
        <a:xfrm>
          <a:off x="1737570" y="1299695"/>
          <a:ext cx="1365277" cy="1172055"/>
        </a:xfrm>
        <a:prstGeom prst="hexagon">
          <a:avLst>
            <a:gd name="adj" fmla="val 25000"/>
            <a:gd name="vf" fmla="val 115470"/>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C874CB6-2BCF-41D5-8B3C-0A06FBC493F1}">
      <dsp:nvSpPr>
        <dsp:cNvPr id="0" name=""/>
        <dsp:cNvSpPr/>
      </dsp:nvSpPr>
      <dsp:spPr>
        <a:xfrm>
          <a:off x="2672150" y="2315747"/>
          <a:ext cx="158987" cy="137263"/>
        </a:xfrm>
        <a:prstGeom prst="hexagon">
          <a:avLst>
            <a:gd name="adj" fmla="val 25000"/>
            <a:gd name="vf" fmla="val 115470"/>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3928042-0FE7-4415-A6C6-19F68A21FD57}">
      <dsp:nvSpPr>
        <dsp:cNvPr id="0" name=""/>
        <dsp:cNvSpPr/>
      </dsp:nvSpPr>
      <dsp:spPr>
        <a:xfrm>
          <a:off x="4087058" y="1295643"/>
          <a:ext cx="1365277" cy="1172055"/>
        </a:xfrm>
        <a:prstGeom prst="hexagon">
          <a:avLst>
            <a:gd name="adj" fmla="val 25000"/>
            <a:gd name="vf" fmla="val 11547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7780" rIns="0" bIns="17780" numCol="1" spcCol="1270" anchor="ctr" anchorCtr="0">
          <a:noAutofit/>
        </a:bodyPr>
        <a:lstStyle/>
        <a:p>
          <a:pPr marL="0" lvl="0" indent="0" algn="ctr" defTabSz="622300">
            <a:lnSpc>
              <a:spcPct val="90000"/>
            </a:lnSpc>
            <a:spcBef>
              <a:spcPct val="0"/>
            </a:spcBef>
            <a:spcAft>
              <a:spcPct val="35000"/>
            </a:spcAft>
            <a:buNone/>
          </a:pPr>
          <a:r>
            <a:rPr lang="en-US" sz="1400" kern="1200" dirty="0"/>
            <a:t>Land Ownership pattern</a:t>
          </a:r>
        </a:p>
      </dsp:txBody>
      <dsp:txXfrm>
        <a:off x="4298502" y="1477162"/>
        <a:ext cx="942389" cy="809017"/>
      </dsp:txXfrm>
    </dsp:sp>
    <dsp:sp modelId="{B8A8FD18-C832-4F7D-AC56-06233CE00BCD}">
      <dsp:nvSpPr>
        <dsp:cNvPr id="0" name=""/>
        <dsp:cNvSpPr/>
      </dsp:nvSpPr>
      <dsp:spPr>
        <a:xfrm>
          <a:off x="5026685" y="2309669"/>
          <a:ext cx="158987" cy="137263"/>
        </a:xfrm>
        <a:prstGeom prst="hexagon">
          <a:avLst>
            <a:gd name="adj" fmla="val 25000"/>
            <a:gd name="vf" fmla="val 115470"/>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59FE475-F928-4282-BD15-716C9E5DEA74}">
      <dsp:nvSpPr>
        <dsp:cNvPr id="0" name=""/>
        <dsp:cNvSpPr/>
      </dsp:nvSpPr>
      <dsp:spPr>
        <a:xfrm>
          <a:off x="5261382" y="1944984"/>
          <a:ext cx="1365277" cy="1172055"/>
        </a:xfrm>
        <a:prstGeom prst="hexagon">
          <a:avLst>
            <a:gd name="adj" fmla="val 25000"/>
            <a:gd name="vf" fmla="val 115470"/>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AFA50E4-F178-4A52-B6F3-EB1D4EE39625}">
      <dsp:nvSpPr>
        <dsp:cNvPr id="0" name=""/>
        <dsp:cNvSpPr/>
      </dsp:nvSpPr>
      <dsp:spPr>
        <a:xfrm>
          <a:off x="5294189" y="2466686"/>
          <a:ext cx="158987" cy="137263"/>
        </a:xfrm>
        <a:prstGeom prst="hexagon">
          <a:avLst>
            <a:gd name="adj" fmla="val 25000"/>
            <a:gd name="vf" fmla="val 115470"/>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78552B3-6202-4D63-975A-F9D2088B5836}">
      <dsp:nvSpPr>
        <dsp:cNvPr id="0" name=""/>
        <dsp:cNvSpPr/>
      </dsp:nvSpPr>
      <dsp:spPr>
        <a:xfrm>
          <a:off x="2911894" y="651367"/>
          <a:ext cx="1365277" cy="1172055"/>
        </a:xfrm>
        <a:prstGeom prst="hexagon">
          <a:avLst>
            <a:gd name="adj" fmla="val 25000"/>
            <a:gd name="vf" fmla="val 11547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7780" rIns="0" bIns="17780" numCol="1" spcCol="1270" anchor="ctr" anchorCtr="0">
          <a:noAutofit/>
        </a:bodyPr>
        <a:lstStyle/>
        <a:p>
          <a:pPr marL="0" lvl="0" indent="0" algn="ctr" defTabSz="622300">
            <a:lnSpc>
              <a:spcPct val="90000"/>
            </a:lnSpc>
            <a:spcBef>
              <a:spcPct val="0"/>
            </a:spcBef>
            <a:spcAft>
              <a:spcPct val="35000"/>
            </a:spcAft>
            <a:buNone/>
          </a:pPr>
          <a:r>
            <a:rPr lang="en-US" sz="1400" kern="1200" dirty="0"/>
            <a:t>Rural Settlements</a:t>
          </a:r>
        </a:p>
      </dsp:txBody>
      <dsp:txXfrm>
        <a:off x="3123338" y="832886"/>
        <a:ext cx="942389" cy="809017"/>
      </dsp:txXfrm>
    </dsp:sp>
    <dsp:sp modelId="{6A25F1ED-F93A-42C9-AB92-92376A3122A4}">
      <dsp:nvSpPr>
        <dsp:cNvPr id="0" name=""/>
        <dsp:cNvSpPr/>
      </dsp:nvSpPr>
      <dsp:spPr>
        <a:xfrm>
          <a:off x="3841426" y="667575"/>
          <a:ext cx="158987" cy="137263"/>
        </a:xfrm>
        <a:prstGeom prst="hexagon">
          <a:avLst>
            <a:gd name="adj" fmla="val 25000"/>
            <a:gd name="vf" fmla="val 115470"/>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725D6C8-162C-42A3-A733-4826C1930252}">
      <dsp:nvSpPr>
        <dsp:cNvPr id="0" name=""/>
        <dsp:cNvSpPr/>
      </dsp:nvSpPr>
      <dsp:spPr>
        <a:xfrm>
          <a:off x="4087058" y="0"/>
          <a:ext cx="1365277" cy="1172055"/>
        </a:xfrm>
        <a:prstGeom prst="hexagon">
          <a:avLst>
            <a:gd name="adj" fmla="val 25000"/>
            <a:gd name="vf" fmla="val 115470"/>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9CF17CC-98A9-451D-AF41-661A807C6A96}">
      <dsp:nvSpPr>
        <dsp:cNvPr id="0" name=""/>
        <dsp:cNvSpPr/>
      </dsp:nvSpPr>
      <dsp:spPr>
        <a:xfrm>
          <a:off x="4125754" y="519169"/>
          <a:ext cx="158987" cy="137263"/>
        </a:xfrm>
        <a:prstGeom prst="hexagon">
          <a:avLst>
            <a:gd name="adj" fmla="val 25000"/>
            <a:gd name="vf" fmla="val 115470"/>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67A997B-127D-4BD8-AB6C-B640BFCAA5FE}">
      <dsp:nvSpPr>
        <dsp:cNvPr id="0" name=""/>
        <dsp:cNvSpPr/>
      </dsp:nvSpPr>
      <dsp:spPr>
        <a:xfrm>
          <a:off x="5261382" y="649341"/>
          <a:ext cx="1365277" cy="1172055"/>
        </a:xfrm>
        <a:prstGeom prst="hexagon">
          <a:avLst>
            <a:gd name="adj" fmla="val 25000"/>
            <a:gd name="vf" fmla="val 11547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7780" rIns="0" bIns="17780" numCol="1" spcCol="1270" anchor="ctr" anchorCtr="0">
          <a:noAutofit/>
        </a:bodyPr>
        <a:lstStyle/>
        <a:p>
          <a:pPr marL="0" lvl="0" indent="0" algn="ctr" defTabSz="622300">
            <a:lnSpc>
              <a:spcPct val="90000"/>
            </a:lnSpc>
            <a:spcBef>
              <a:spcPct val="0"/>
            </a:spcBef>
            <a:spcAft>
              <a:spcPct val="35000"/>
            </a:spcAft>
            <a:buNone/>
          </a:pPr>
          <a:r>
            <a:rPr lang="en-US" sz="1400" kern="1200" dirty="0"/>
            <a:t>Soil Properties</a:t>
          </a:r>
        </a:p>
      </dsp:txBody>
      <dsp:txXfrm>
        <a:off x="5472826" y="830860"/>
        <a:ext cx="942389" cy="809017"/>
      </dsp:txXfrm>
    </dsp:sp>
    <dsp:sp modelId="{46891CEB-35EF-48EF-B019-655F92D39796}">
      <dsp:nvSpPr>
        <dsp:cNvPr id="0" name=""/>
        <dsp:cNvSpPr/>
      </dsp:nvSpPr>
      <dsp:spPr>
        <a:xfrm>
          <a:off x="6442435" y="1168510"/>
          <a:ext cx="158987" cy="137263"/>
        </a:xfrm>
        <a:prstGeom prst="hexagon">
          <a:avLst>
            <a:gd name="adj" fmla="val 25000"/>
            <a:gd name="vf" fmla="val 115470"/>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03F135C-530B-4576-BBC3-057150AD769C}">
      <dsp:nvSpPr>
        <dsp:cNvPr id="0" name=""/>
        <dsp:cNvSpPr/>
      </dsp:nvSpPr>
      <dsp:spPr>
        <a:xfrm>
          <a:off x="6435705" y="1308306"/>
          <a:ext cx="1365277" cy="1172055"/>
        </a:xfrm>
        <a:prstGeom prst="hexagon">
          <a:avLst>
            <a:gd name="adj" fmla="val 25000"/>
            <a:gd name="vf" fmla="val 115470"/>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99745FC-A9C0-418A-AFA4-F280DE09FEDC}">
      <dsp:nvSpPr>
        <dsp:cNvPr id="0" name=""/>
        <dsp:cNvSpPr/>
      </dsp:nvSpPr>
      <dsp:spPr>
        <a:xfrm>
          <a:off x="6701526" y="1329072"/>
          <a:ext cx="158987" cy="137263"/>
        </a:xfrm>
        <a:prstGeom prst="hexagon">
          <a:avLst>
            <a:gd name="adj" fmla="val 25000"/>
            <a:gd name="vf" fmla="val 115470"/>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8D6C4AB-3D4C-4899-B445-32BF58F14432}">
      <dsp:nvSpPr>
        <dsp:cNvPr id="0" name=""/>
        <dsp:cNvSpPr/>
      </dsp:nvSpPr>
      <dsp:spPr>
        <a:xfrm>
          <a:off x="6435705" y="12156"/>
          <a:ext cx="1365277" cy="1172055"/>
        </a:xfrm>
        <a:prstGeom prst="hexagon">
          <a:avLst>
            <a:gd name="adj" fmla="val 25000"/>
            <a:gd name="vf" fmla="val 11547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7780" rIns="0" bIns="17780" numCol="1" spcCol="1270" anchor="ctr" anchorCtr="0">
          <a:noAutofit/>
        </a:bodyPr>
        <a:lstStyle/>
        <a:p>
          <a:pPr marL="0" lvl="0" indent="0" algn="ctr" defTabSz="622300">
            <a:lnSpc>
              <a:spcPct val="90000"/>
            </a:lnSpc>
            <a:spcBef>
              <a:spcPct val="0"/>
            </a:spcBef>
            <a:spcAft>
              <a:spcPct val="35000"/>
            </a:spcAft>
            <a:buNone/>
          </a:pPr>
          <a:r>
            <a:rPr lang="en-US" sz="1400" kern="1200" dirty="0"/>
            <a:t>Available land </a:t>
          </a:r>
        </a:p>
      </dsp:txBody>
      <dsp:txXfrm>
        <a:off x="6647149" y="193675"/>
        <a:ext cx="942389" cy="809017"/>
      </dsp:txXfrm>
    </dsp:sp>
    <dsp:sp modelId="{A7790CD4-B8E4-45A7-85C1-D44B6B8BCF6D}">
      <dsp:nvSpPr>
        <dsp:cNvPr id="0" name=""/>
        <dsp:cNvSpPr/>
      </dsp:nvSpPr>
      <dsp:spPr>
        <a:xfrm>
          <a:off x="7616758" y="537909"/>
          <a:ext cx="158987" cy="137263"/>
        </a:xfrm>
        <a:prstGeom prst="hexagon">
          <a:avLst>
            <a:gd name="adj" fmla="val 25000"/>
            <a:gd name="vf" fmla="val 115470"/>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F093172-67DD-47D8-8FC5-B4E4129E3775}">
      <dsp:nvSpPr>
        <dsp:cNvPr id="0" name=""/>
        <dsp:cNvSpPr/>
      </dsp:nvSpPr>
      <dsp:spPr>
        <a:xfrm>
          <a:off x="7610869" y="666562"/>
          <a:ext cx="1365277" cy="1172055"/>
        </a:xfrm>
        <a:prstGeom prst="hexagon">
          <a:avLst>
            <a:gd name="adj" fmla="val 25000"/>
            <a:gd name="vf" fmla="val 115470"/>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9339C6D-6DBE-4E5D-A7CB-BB7826A105F4}">
      <dsp:nvSpPr>
        <dsp:cNvPr id="0" name=""/>
        <dsp:cNvSpPr/>
      </dsp:nvSpPr>
      <dsp:spPr>
        <a:xfrm>
          <a:off x="7882579" y="692394"/>
          <a:ext cx="158987" cy="137263"/>
        </a:xfrm>
        <a:prstGeom prst="hexagon">
          <a:avLst>
            <a:gd name="adj" fmla="val 25000"/>
            <a:gd name="vf" fmla="val 115470"/>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74473DF-CD76-4D65-A9C5-929C8C61FB6F}">
      <dsp:nvSpPr>
        <dsp:cNvPr id="0" name=""/>
        <dsp:cNvSpPr/>
      </dsp:nvSpPr>
      <dsp:spPr>
        <a:xfrm>
          <a:off x="7610869" y="1960179"/>
          <a:ext cx="1365277" cy="1172055"/>
        </a:xfrm>
        <a:prstGeom prst="hexagon">
          <a:avLst>
            <a:gd name="adj" fmla="val 25000"/>
            <a:gd name="vf" fmla="val 11547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7780" rIns="0" bIns="17780" numCol="1" spcCol="1270" anchor="ctr" anchorCtr="0">
          <a:noAutofit/>
        </a:bodyPr>
        <a:lstStyle/>
        <a:p>
          <a:pPr marL="0" lvl="0" indent="0" algn="ctr" defTabSz="622300">
            <a:lnSpc>
              <a:spcPct val="90000"/>
            </a:lnSpc>
            <a:spcBef>
              <a:spcPct val="0"/>
            </a:spcBef>
            <a:spcAft>
              <a:spcPct val="35000"/>
            </a:spcAft>
            <a:buNone/>
          </a:pPr>
          <a:r>
            <a:rPr lang="en-US" sz="1400" kern="1200" dirty="0"/>
            <a:t>Cut and fill sites</a:t>
          </a:r>
        </a:p>
      </dsp:txBody>
      <dsp:txXfrm>
        <a:off x="7822313" y="2141698"/>
        <a:ext cx="942389" cy="809017"/>
      </dsp:txXfrm>
    </dsp:sp>
    <dsp:sp modelId="{D055E56B-7333-45ED-BCE2-BE911DBDAB2C}">
      <dsp:nvSpPr>
        <dsp:cNvPr id="0" name=""/>
        <dsp:cNvSpPr/>
      </dsp:nvSpPr>
      <dsp:spPr>
        <a:xfrm>
          <a:off x="7880897" y="2986868"/>
          <a:ext cx="158987" cy="137263"/>
        </a:xfrm>
        <a:prstGeom prst="hexagon">
          <a:avLst>
            <a:gd name="adj" fmla="val 25000"/>
            <a:gd name="vf" fmla="val 115470"/>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C549218-5D39-4C24-A80E-FFE961DD7CAA}">
      <dsp:nvSpPr>
        <dsp:cNvPr id="0" name=""/>
        <dsp:cNvSpPr/>
      </dsp:nvSpPr>
      <dsp:spPr>
        <a:xfrm>
          <a:off x="6435705" y="2601923"/>
          <a:ext cx="1365277" cy="1172055"/>
        </a:xfrm>
        <a:prstGeom prst="hexagon">
          <a:avLst>
            <a:gd name="adj" fmla="val 25000"/>
            <a:gd name="vf" fmla="val 115470"/>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E95D4E5-F1FE-4F5D-80B9-ACAAF134380E}">
      <dsp:nvSpPr>
        <dsp:cNvPr id="0" name=""/>
        <dsp:cNvSpPr/>
      </dsp:nvSpPr>
      <dsp:spPr>
        <a:xfrm>
          <a:off x="7627694" y="3116027"/>
          <a:ext cx="158987" cy="137263"/>
        </a:xfrm>
        <a:prstGeom prst="hexagon">
          <a:avLst>
            <a:gd name="adj" fmla="val 25000"/>
            <a:gd name="vf" fmla="val 115470"/>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33938EF-B350-4316-BCBD-B1075B79346F}">
      <dsp:nvSpPr>
        <dsp:cNvPr id="0" name=""/>
        <dsp:cNvSpPr/>
      </dsp:nvSpPr>
      <dsp:spPr>
        <a:xfrm>
          <a:off x="4086217" y="2594325"/>
          <a:ext cx="1365277" cy="1172055"/>
        </a:xfrm>
        <a:prstGeom prst="hexagon">
          <a:avLst>
            <a:gd name="adj" fmla="val 25000"/>
            <a:gd name="vf" fmla="val 11547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7780" rIns="0" bIns="17780" numCol="1" spcCol="1270" anchor="ctr" anchorCtr="0">
          <a:noAutofit/>
        </a:bodyPr>
        <a:lstStyle/>
        <a:p>
          <a:pPr marL="0" lvl="0" indent="0" algn="ctr" defTabSz="622300">
            <a:lnSpc>
              <a:spcPct val="90000"/>
            </a:lnSpc>
            <a:spcBef>
              <a:spcPct val="0"/>
            </a:spcBef>
            <a:spcAft>
              <a:spcPct val="35000"/>
            </a:spcAft>
            <a:buNone/>
          </a:pPr>
          <a:r>
            <a:rPr lang="en-US" sz="1400" kern="1200" dirty="0"/>
            <a:t>Climatic Data </a:t>
          </a:r>
        </a:p>
      </dsp:txBody>
      <dsp:txXfrm>
        <a:off x="4297661" y="2775844"/>
        <a:ext cx="942389" cy="809017"/>
      </dsp:txXfrm>
    </dsp:sp>
    <dsp:sp modelId="{095CDDE4-C07C-4525-BC53-BDC31796DB53}">
      <dsp:nvSpPr>
        <dsp:cNvPr id="0" name=""/>
        <dsp:cNvSpPr/>
      </dsp:nvSpPr>
      <dsp:spPr>
        <a:xfrm>
          <a:off x="4124912" y="3114001"/>
          <a:ext cx="158987" cy="137263"/>
        </a:xfrm>
        <a:prstGeom prst="hexagon">
          <a:avLst>
            <a:gd name="adj" fmla="val 25000"/>
            <a:gd name="vf" fmla="val 115470"/>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1AD3093-2E0F-4E9D-88CF-C3E88DA46C65}">
      <dsp:nvSpPr>
        <dsp:cNvPr id="0" name=""/>
        <dsp:cNvSpPr/>
      </dsp:nvSpPr>
      <dsp:spPr>
        <a:xfrm>
          <a:off x="2911052" y="3246199"/>
          <a:ext cx="1365277" cy="1172055"/>
        </a:xfrm>
        <a:prstGeom prst="hexagon">
          <a:avLst>
            <a:gd name="adj" fmla="val 25000"/>
            <a:gd name="vf" fmla="val 115470"/>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D33D130-080E-46F8-9C20-EE220687C33A}">
      <dsp:nvSpPr>
        <dsp:cNvPr id="0" name=""/>
        <dsp:cNvSpPr/>
      </dsp:nvSpPr>
      <dsp:spPr>
        <a:xfrm>
          <a:off x="3840585" y="3262407"/>
          <a:ext cx="158987" cy="137263"/>
        </a:xfrm>
        <a:prstGeom prst="hexagon">
          <a:avLst>
            <a:gd name="adj" fmla="val 25000"/>
            <a:gd name="vf" fmla="val 115470"/>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218514D-ABAB-49B2-A922-4CBB22A5A303}">
      <dsp:nvSpPr>
        <dsp:cNvPr id="0" name=""/>
        <dsp:cNvSpPr/>
      </dsp:nvSpPr>
      <dsp:spPr>
        <a:xfrm>
          <a:off x="8779304" y="2617118"/>
          <a:ext cx="1365277" cy="1172055"/>
        </a:xfrm>
        <a:prstGeom prst="hexagon">
          <a:avLst>
            <a:gd name="adj" fmla="val 25000"/>
            <a:gd name="vf" fmla="val 11547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7780" rIns="0" bIns="17780" numCol="1" spcCol="1270" anchor="ctr" anchorCtr="0">
          <a:noAutofit/>
        </a:bodyPr>
        <a:lstStyle/>
        <a:p>
          <a:pPr marL="0" lvl="0" indent="0" algn="ctr" defTabSz="622300">
            <a:lnSpc>
              <a:spcPct val="90000"/>
            </a:lnSpc>
            <a:spcBef>
              <a:spcPct val="0"/>
            </a:spcBef>
            <a:spcAft>
              <a:spcPct val="35000"/>
            </a:spcAft>
            <a:buNone/>
          </a:pPr>
          <a:r>
            <a:rPr lang="en-US" sz="1400" kern="1200" dirty="0"/>
            <a:t>Physical Barriers </a:t>
          </a:r>
        </a:p>
      </dsp:txBody>
      <dsp:txXfrm>
        <a:off x="8990748" y="2798637"/>
        <a:ext cx="942389" cy="809017"/>
      </dsp:txXfrm>
    </dsp:sp>
    <dsp:sp modelId="{2D88D60E-9508-42FA-9A25-1CED550812E5}">
      <dsp:nvSpPr>
        <dsp:cNvPr id="0" name=""/>
        <dsp:cNvSpPr/>
      </dsp:nvSpPr>
      <dsp:spPr>
        <a:xfrm>
          <a:off x="9050173" y="3643807"/>
          <a:ext cx="158987" cy="137263"/>
        </a:xfrm>
        <a:prstGeom prst="hexagon">
          <a:avLst>
            <a:gd name="adj" fmla="val 25000"/>
            <a:gd name="vf" fmla="val 115470"/>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692B989-877C-45B3-8204-6E4DF004C76E}">
      <dsp:nvSpPr>
        <dsp:cNvPr id="0" name=""/>
        <dsp:cNvSpPr/>
      </dsp:nvSpPr>
      <dsp:spPr>
        <a:xfrm>
          <a:off x="7604981" y="3258355"/>
          <a:ext cx="1365277" cy="1172055"/>
        </a:xfrm>
        <a:prstGeom prst="hexagon">
          <a:avLst>
            <a:gd name="adj" fmla="val 25000"/>
            <a:gd name="vf" fmla="val 115470"/>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45051B0-F2F1-4F4D-9AB8-FA8005069714}">
      <dsp:nvSpPr>
        <dsp:cNvPr id="0" name=""/>
        <dsp:cNvSpPr/>
      </dsp:nvSpPr>
      <dsp:spPr>
        <a:xfrm>
          <a:off x="8796970" y="3772966"/>
          <a:ext cx="158987" cy="137263"/>
        </a:xfrm>
        <a:prstGeom prst="hexagon">
          <a:avLst>
            <a:gd name="adj" fmla="val 25000"/>
            <a:gd name="vf" fmla="val 115470"/>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5EF08C9-DAB8-42DD-B4C0-E0761B0DC2CE}">
      <dsp:nvSpPr>
        <dsp:cNvPr id="0" name=""/>
        <dsp:cNvSpPr/>
      </dsp:nvSpPr>
      <dsp:spPr>
        <a:xfrm>
          <a:off x="8784352" y="25325"/>
          <a:ext cx="1365277" cy="1172055"/>
        </a:xfrm>
        <a:prstGeom prst="hexagon">
          <a:avLst>
            <a:gd name="adj" fmla="val 25000"/>
            <a:gd name="vf" fmla="val 11547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7780" rIns="0" bIns="17780" numCol="1" spcCol="1270" anchor="ctr" anchorCtr="0">
          <a:noAutofit/>
        </a:bodyPr>
        <a:lstStyle/>
        <a:p>
          <a:pPr marL="0" lvl="0" indent="0" algn="ctr" defTabSz="622300">
            <a:lnSpc>
              <a:spcPct val="90000"/>
            </a:lnSpc>
            <a:spcBef>
              <a:spcPct val="0"/>
            </a:spcBef>
            <a:spcAft>
              <a:spcPct val="35000"/>
            </a:spcAft>
            <a:buNone/>
          </a:pPr>
          <a:r>
            <a:rPr lang="en-US" sz="1400" kern="1200" dirty="0"/>
            <a:t>Flora and Fauna</a:t>
          </a:r>
        </a:p>
      </dsp:txBody>
      <dsp:txXfrm>
        <a:off x="8995796" y="206844"/>
        <a:ext cx="942389" cy="809017"/>
      </dsp:txXfrm>
    </dsp:sp>
    <dsp:sp modelId="{F6FC0FB9-87A2-4A2D-A522-FA1106196641}">
      <dsp:nvSpPr>
        <dsp:cNvPr id="0" name=""/>
        <dsp:cNvSpPr/>
      </dsp:nvSpPr>
      <dsp:spPr>
        <a:xfrm>
          <a:off x="9729026" y="1055559"/>
          <a:ext cx="158987" cy="137263"/>
        </a:xfrm>
        <a:prstGeom prst="hexagon">
          <a:avLst>
            <a:gd name="adj" fmla="val 25000"/>
            <a:gd name="vf" fmla="val 115470"/>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22A7117-5001-4643-9E31-F1A787BD5C0A}">
      <dsp:nvSpPr>
        <dsp:cNvPr id="0" name=""/>
        <dsp:cNvSpPr/>
      </dsp:nvSpPr>
      <dsp:spPr>
        <a:xfrm>
          <a:off x="8784352" y="1318942"/>
          <a:ext cx="1365277" cy="1172055"/>
        </a:xfrm>
        <a:prstGeom prst="hexagon">
          <a:avLst>
            <a:gd name="adj" fmla="val 25000"/>
            <a:gd name="vf" fmla="val 115470"/>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0267240-A833-4002-8482-1F9B95C8E661}">
      <dsp:nvSpPr>
        <dsp:cNvPr id="0" name=""/>
        <dsp:cNvSpPr/>
      </dsp:nvSpPr>
      <dsp:spPr>
        <a:xfrm>
          <a:off x="9729026" y="1326033"/>
          <a:ext cx="158987" cy="137263"/>
        </a:xfrm>
        <a:prstGeom prst="hexagon">
          <a:avLst>
            <a:gd name="adj" fmla="val 25000"/>
            <a:gd name="vf" fmla="val 115470"/>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CFE2A44-810A-4E86-85B4-43A7A41728D3}">
      <dsp:nvSpPr>
        <dsp:cNvPr id="0" name=""/>
        <dsp:cNvSpPr/>
      </dsp:nvSpPr>
      <dsp:spPr>
        <a:xfrm>
          <a:off x="5256334" y="3251264"/>
          <a:ext cx="1365277" cy="1172055"/>
        </a:xfrm>
        <a:prstGeom prst="hexagon">
          <a:avLst>
            <a:gd name="adj" fmla="val 25000"/>
            <a:gd name="vf" fmla="val 11547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7780" rIns="0" bIns="17780" numCol="1" spcCol="1270" anchor="ctr" anchorCtr="0">
          <a:noAutofit/>
        </a:bodyPr>
        <a:lstStyle/>
        <a:p>
          <a:pPr marL="0" lvl="0" indent="0" algn="ctr" defTabSz="622300">
            <a:lnSpc>
              <a:spcPct val="90000"/>
            </a:lnSpc>
            <a:spcBef>
              <a:spcPct val="0"/>
            </a:spcBef>
            <a:spcAft>
              <a:spcPct val="35000"/>
            </a:spcAft>
            <a:buNone/>
          </a:pPr>
          <a:r>
            <a:rPr lang="en-US" sz="1400" kern="1200" dirty="0"/>
            <a:t>Existing roads  </a:t>
          </a:r>
        </a:p>
      </dsp:txBody>
      <dsp:txXfrm>
        <a:off x="5467778" y="3432783"/>
        <a:ext cx="942389" cy="809017"/>
      </dsp:txXfrm>
    </dsp:sp>
    <dsp:sp modelId="{54E16E8A-B37D-4045-84C6-12440DBD2CE3}">
      <dsp:nvSpPr>
        <dsp:cNvPr id="0" name=""/>
        <dsp:cNvSpPr/>
      </dsp:nvSpPr>
      <dsp:spPr>
        <a:xfrm>
          <a:off x="5526361" y="4277953"/>
          <a:ext cx="158987" cy="137263"/>
        </a:xfrm>
        <a:prstGeom prst="hexagon">
          <a:avLst>
            <a:gd name="adj" fmla="val 25000"/>
            <a:gd name="vf" fmla="val 115470"/>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34D9774-32C3-4115-A3C1-40B46A62ED5A}">
      <dsp:nvSpPr>
        <dsp:cNvPr id="0" name=""/>
        <dsp:cNvSpPr/>
      </dsp:nvSpPr>
      <dsp:spPr>
        <a:xfrm>
          <a:off x="4081170" y="3893008"/>
          <a:ext cx="1365277" cy="1172055"/>
        </a:xfrm>
        <a:prstGeom prst="hexagon">
          <a:avLst>
            <a:gd name="adj" fmla="val 25000"/>
            <a:gd name="vf" fmla="val 115470"/>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0F8B15B-171A-47DA-8715-B988EA67346C}">
      <dsp:nvSpPr>
        <dsp:cNvPr id="0" name=""/>
        <dsp:cNvSpPr/>
      </dsp:nvSpPr>
      <dsp:spPr>
        <a:xfrm>
          <a:off x="5273158" y="4407112"/>
          <a:ext cx="158987" cy="137263"/>
        </a:xfrm>
        <a:prstGeom prst="hexagon">
          <a:avLst>
            <a:gd name="adj" fmla="val 25000"/>
            <a:gd name="vf" fmla="val 115470"/>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9679AD-BD35-4A64-8100-71ABEE3324B0}">
      <dsp:nvSpPr>
        <dsp:cNvPr id="0" name=""/>
        <dsp:cNvSpPr/>
      </dsp:nvSpPr>
      <dsp:spPr>
        <a:xfrm>
          <a:off x="4577080" y="1731"/>
          <a:ext cx="6865620" cy="937333"/>
        </a:xfrm>
        <a:prstGeom prst="rightArrow">
          <a:avLst>
            <a:gd name="adj1" fmla="val 75000"/>
            <a:gd name="adj2" fmla="val 50000"/>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Marking the major arties </a:t>
          </a:r>
        </a:p>
      </dsp:txBody>
      <dsp:txXfrm>
        <a:off x="4577080" y="118898"/>
        <a:ext cx="6514120" cy="702999"/>
      </dsp:txXfrm>
    </dsp:sp>
    <dsp:sp modelId="{824F49E8-0B88-414C-933B-803A099D2E98}">
      <dsp:nvSpPr>
        <dsp:cNvPr id="0" name=""/>
        <dsp:cNvSpPr/>
      </dsp:nvSpPr>
      <dsp:spPr>
        <a:xfrm>
          <a:off x="0" y="1731"/>
          <a:ext cx="4577080" cy="937333"/>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lang="en-US" sz="2600" kern="1200" dirty="0"/>
            <a:t>Define circular pattern  </a:t>
          </a:r>
        </a:p>
      </dsp:txBody>
      <dsp:txXfrm>
        <a:off x="45757" y="47488"/>
        <a:ext cx="4485566" cy="845819"/>
      </dsp:txXfrm>
    </dsp:sp>
    <dsp:sp modelId="{BCA2292C-C6BE-4B42-950E-1725BEFB3344}">
      <dsp:nvSpPr>
        <dsp:cNvPr id="0" name=""/>
        <dsp:cNvSpPr/>
      </dsp:nvSpPr>
      <dsp:spPr>
        <a:xfrm>
          <a:off x="4577080" y="1032798"/>
          <a:ext cx="6865620" cy="937333"/>
        </a:xfrm>
        <a:prstGeom prst="rightArrow">
          <a:avLst>
            <a:gd name="adj1" fmla="val 75000"/>
            <a:gd name="adj2" fmla="val 50000"/>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Delineated  by the road system  </a:t>
          </a:r>
        </a:p>
      </dsp:txBody>
      <dsp:txXfrm>
        <a:off x="4577080" y="1149965"/>
        <a:ext cx="6514120" cy="702999"/>
      </dsp:txXfrm>
    </dsp:sp>
    <dsp:sp modelId="{056E3520-CE88-42C2-BB66-B598645B08CF}">
      <dsp:nvSpPr>
        <dsp:cNvPr id="0" name=""/>
        <dsp:cNvSpPr/>
      </dsp:nvSpPr>
      <dsp:spPr>
        <a:xfrm>
          <a:off x="0" y="1032798"/>
          <a:ext cx="4577080" cy="937333"/>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lang="en-US" sz="2600" kern="1200" dirty="0"/>
            <a:t>Identify zone</a:t>
          </a:r>
        </a:p>
      </dsp:txBody>
      <dsp:txXfrm>
        <a:off x="45757" y="1078555"/>
        <a:ext cx="4485566" cy="845819"/>
      </dsp:txXfrm>
    </dsp:sp>
    <dsp:sp modelId="{A17FEBCE-EE39-4D15-9F3E-30D0E591FA8A}">
      <dsp:nvSpPr>
        <dsp:cNvPr id="0" name=""/>
        <dsp:cNvSpPr/>
      </dsp:nvSpPr>
      <dsp:spPr>
        <a:xfrm>
          <a:off x="4577080" y="2063864"/>
          <a:ext cx="6865620" cy="937333"/>
        </a:xfrm>
        <a:prstGeom prst="rightArrow">
          <a:avLst>
            <a:gd name="adj1" fmla="val 75000"/>
            <a:gd name="adj2" fmla="val 50000"/>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Best suiting the site qualities and planning principles </a:t>
          </a:r>
        </a:p>
      </dsp:txBody>
      <dsp:txXfrm>
        <a:off x="4577080" y="2181031"/>
        <a:ext cx="6514120" cy="702999"/>
      </dsp:txXfrm>
    </dsp:sp>
    <dsp:sp modelId="{8EE06860-8B20-4AE5-8876-E7122A220AD4}">
      <dsp:nvSpPr>
        <dsp:cNvPr id="0" name=""/>
        <dsp:cNvSpPr/>
      </dsp:nvSpPr>
      <dsp:spPr>
        <a:xfrm>
          <a:off x="0" y="2063864"/>
          <a:ext cx="4577080" cy="937333"/>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lang="en-US" sz="2600" kern="1200" dirty="0"/>
            <a:t>Assign uses to zones</a:t>
          </a:r>
        </a:p>
      </dsp:txBody>
      <dsp:txXfrm>
        <a:off x="45757" y="2109621"/>
        <a:ext cx="4485566" cy="845819"/>
      </dsp:txXfrm>
    </dsp:sp>
    <dsp:sp modelId="{3C015CDA-69F1-40E4-9395-0E8B44F3268C}">
      <dsp:nvSpPr>
        <dsp:cNvPr id="0" name=""/>
        <dsp:cNvSpPr/>
      </dsp:nvSpPr>
      <dsp:spPr>
        <a:xfrm>
          <a:off x="4577080" y="3094931"/>
          <a:ext cx="6865620" cy="937333"/>
        </a:xfrm>
        <a:prstGeom prst="rightArrow">
          <a:avLst>
            <a:gd name="adj1" fmla="val 75000"/>
            <a:gd name="adj2" fmla="val 50000"/>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To accommodate future population </a:t>
          </a:r>
        </a:p>
      </dsp:txBody>
      <dsp:txXfrm>
        <a:off x="4577080" y="3212098"/>
        <a:ext cx="6514120" cy="702999"/>
      </dsp:txXfrm>
    </dsp:sp>
    <dsp:sp modelId="{59ECF0A6-10A9-4258-9D24-FA6AB5995FC6}">
      <dsp:nvSpPr>
        <dsp:cNvPr id="0" name=""/>
        <dsp:cNvSpPr/>
      </dsp:nvSpPr>
      <dsp:spPr>
        <a:xfrm>
          <a:off x="0" y="3094931"/>
          <a:ext cx="4577080" cy="937333"/>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lang="en-US" sz="2600" kern="1200" dirty="0"/>
            <a:t>Mark the direction of future expansion </a:t>
          </a:r>
        </a:p>
      </dsp:txBody>
      <dsp:txXfrm>
        <a:off x="45757" y="3140688"/>
        <a:ext cx="4485566" cy="845819"/>
      </dsp:txXfrm>
    </dsp:sp>
    <dsp:sp modelId="{63F42228-4C22-4B9A-8B6A-F204F26E8644}">
      <dsp:nvSpPr>
        <dsp:cNvPr id="0" name=""/>
        <dsp:cNvSpPr/>
      </dsp:nvSpPr>
      <dsp:spPr>
        <a:xfrm>
          <a:off x="4577080" y="4125998"/>
          <a:ext cx="6865620" cy="937333"/>
        </a:xfrm>
        <a:prstGeom prst="rightArrow">
          <a:avLst>
            <a:gd name="adj1" fmla="val 75000"/>
            <a:gd name="adj2" fmla="val 50000"/>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For each type of zone to maintain quality of life</a:t>
          </a:r>
        </a:p>
      </dsp:txBody>
      <dsp:txXfrm>
        <a:off x="4577080" y="4243165"/>
        <a:ext cx="6514120" cy="702999"/>
      </dsp:txXfrm>
    </dsp:sp>
    <dsp:sp modelId="{EDE8C026-030A-4F1E-B745-41503ED3A674}">
      <dsp:nvSpPr>
        <dsp:cNvPr id="0" name=""/>
        <dsp:cNvSpPr/>
      </dsp:nvSpPr>
      <dsp:spPr>
        <a:xfrm>
          <a:off x="0" y="4125998"/>
          <a:ext cx="4577080" cy="937333"/>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lang="en-US" sz="2600" kern="1200" dirty="0"/>
            <a:t>Devise policies and codes </a:t>
          </a:r>
        </a:p>
      </dsp:txBody>
      <dsp:txXfrm>
        <a:off x="45757" y="4171755"/>
        <a:ext cx="4485566" cy="845819"/>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exagonCluster">
  <dgm:title val=""/>
  <dgm:desc val=""/>
  <dgm:catLst>
    <dgm:cat type="picture" pri="21000"/>
    <dgm:cat type="relationship" pri="3200"/>
    <dgm:cat type="pictureconvert" pri="21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tyleData>
  <dgm:clr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clrData>
  <dgm:layoutNode name="Name0">
    <dgm:varLst>
      <dgm:chMax val="21"/>
      <dgm:chPref val="21"/>
    </dgm:varLst>
    <dgm:shape xmlns:r="http://schemas.openxmlformats.org/officeDocument/2006/relationships" r:blip="">
      <dgm:adjLst/>
    </dgm:shape>
    <dgm:choose name="Name1">
      <dgm:if name="Name2" axis="ch" ptType="node" func="cnt" op="equ" val="1">
        <dgm:alg type="composite">
          <dgm:param type="ar" val="1.3871"/>
        </dgm:alg>
        <dgm:constrLst>
          <dgm:constr type="primFontSz" for="des" ptType="node" op="equ" val="65"/>
          <dgm:constr type="l" for="ch" forName="text1" refType="w" fact="0.4525"/>
          <dgm:constr type="t" for="ch" forName="text1" refType="h" fact="0.346"/>
          <dgm:constr type="w" for="ch" forName="text1" refType="w" fact="0.5475"/>
          <dgm:constr type="h" for="ch" forName="text1" refType="h" fact="0.654"/>
          <dgm:constr type="l" for="ch" forName="textaccent1" refType="w" fact="0.4652"/>
          <dgm:constr type="t" for="ch" forName="textaccent1" refType="h" fact="0.6348"/>
          <dgm:constr type="w" for="ch" forName="textaccent1" refType="w" fact="0.0639"/>
          <dgm:constr type="h" for="ch" forName="textaccent1" refType="h" fact="0.0765"/>
          <dgm:constr type="l" for="ch" forName="image1" refType="w" fact="0"/>
          <dgm:constr type="t" for="ch" forName="image1" refType="h" fact="0"/>
          <dgm:constr type="w" for="ch" forName="image1" refType="w" fact="0.5468"/>
          <dgm:constr type="h" for="ch" forName="image1" refType="h" fact="0.6538"/>
          <dgm:constr type="l" for="ch" forName="imageaccent1" refType="w" fact="0.3702"/>
          <dgm:constr type="t" for="ch" forName="imageaccent1" refType="h" fact="0.5633"/>
          <dgm:constr type="w" for="ch" forName="imageaccent1" refType="w" fact="0.0639"/>
          <dgm:constr type="h" for="ch" forName="imageaccent1" refType="h" fact="0.0765"/>
        </dgm:constrLst>
      </dgm:if>
      <dgm:if name="Name3" axis="ch" ptType="node" func="cnt" op="equ" val="2">
        <dgm:alg type="composite">
          <dgm:param type="ar" val="2.6443"/>
        </dgm:alg>
        <dgm:constrLst>
          <dgm:constr type="primFontSz" for="des" ptType="node" op="equ" val="65"/>
          <dgm:constr type="l" for="ch" forName="text1" refType="w" fact="0.2383"/>
          <dgm:constr type="t" for="ch" forName="text1" refType="h" fact="0.3501"/>
          <dgm:constr type="w" for="ch" forName="text1" refType="w" fact="0.285"/>
          <dgm:constr type="h" for="ch" forName="text1" refType="h" fact="0.6499"/>
          <dgm:constr type="l" for="ch" forName="textaccent1" refType="w" fact="0.2472"/>
          <dgm:constr type="t" for="ch" forName="textaccent1" refType="h" fact="0.6371"/>
          <dgm:constr type="w" for="ch" forName="textaccent1" refType="w" fact="0.0333"/>
          <dgm:constr type="h" for="ch" forName="textaccent1" refType="h" fact="0.076"/>
          <dgm:constr type="l" for="ch" forName="image1" refType="w" fact="0"/>
          <dgm:constr type="t" for="ch" forName="image1" refType="h" fact="0"/>
          <dgm:constr type="w" for="ch" forName="image1" refType="w" fact="0.285"/>
          <dgm:constr type="h" for="ch" forName="image1" refType="h" fact="0.6499"/>
          <dgm:constr type="l" for="ch" forName="imageaccent1" refType="w" fact="0.1942"/>
          <dgm:constr type="t" for="ch" forName="imageaccent1" refType="h" fact="0.5602"/>
          <dgm:constr type="w" for="ch" forName="imageaccent1" refType="w" fact="0.0333"/>
          <dgm:constr type="h" for="ch" forName="imageaccent1" refType="h" fact="0.076"/>
          <dgm:constr type="l" for="ch" forName="text2" refType="w" fact="0.4767"/>
          <dgm:constr type="t" for="ch" forName="text2" refType="h" fact="0"/>
          <dgm:constr type="w" for="ch" forName="text2" refType="w" fact="0.285"/>
          <dgm:constr type="h" for="ch" forName="text2" refType="h" fact="0.6499"/>
          <dgm:constr type="l" for="ch" forName="textaccent2" refType="w" fact="0.6709"/>
          <dgm:constr type="t" for="ch" forName="textaccent2" refType="h" fact="0.5602"/>
          <dgm:constr type="w" for="ch" forName="textaccent2" refType="w" fact="0.0333"/>
          <dgm:constr type="h" for="ch" forName="textaccent2" refType="h" fact="0.076"/>
          <dgm:constr type="l" for="ch" forName="image2" refType="w" fact="0.715"/>
          <dgm:constr type="t" for="ch" forName="image2" refType="h" fact="0.3501"/>
          <dgm:constr type="w" for="ch" forName="image2" refType="w" fact="0.285"/>
          <dgm:constr type="h" for="ch" forName="image2" refType="h" fact="0.6499"/>
          <dgm:constr type="l" for="ch" forName="imageaccent2" refType="w" fact="0.7239"/>
          <dgm:constr type="t" for="ch" forName="imageaccent2" refType="h" fact="0.6371"/>
          <dgm:constr type="w" for="ch" forName="imageaccent2" refType="w" fact="0.0333"/>
          <dgm:constr type="h" for="ch" forName="imageaccent2" refType="h" fact="0.076"/>
        </dgm:constrLst>
      </dgm:if>
      <dgm:if name="Name4" axis="ch" ptType="node" func="cnt" op="equ" val="3">
        <dgm:alg type="composite">
          <dgm:param type="ar" val="1.5623"/>
        </dgm:alg>
        <dgm:constrLst>
          <dgm:constr type="primFontSz" for="des" ptType="node" op="equ" val="65"/>
          <dgm:constr type="l" for="ch" forName="text1" refType="w" fact="0.2402"/>
          <dgm:constr type="t" for="ch" forName="text1" refType="h" fact="0.6215"/>
          <dgm:constr type="w" for="ch" forName="text1" refType="w" fact="0.281"/>
          <dgm:constr type="h" for="ch" forName="text1" refType="h" fact="0.3785"/>
          <dgm:constr type="l" for="ch" forName="textaccent1" refType="w" fact="0.2475"/>
          <dgm:constr type="t" for="ch" forName="textaccent1" refType="h" fact="0.7886"/>
          <dgm:constr type="w" for="ch" forName="textaccent1" refType="w" fact="0.0329"/>
          <dgm:constr type="h" for="ch" forName="textaccent1" refType="h" fact="0.0443"/>
          <dgm:constr type="l" for="ch" forName="image1" refType="w" fact="0"/>
          <dgm:constr type="t" for="ch" forName="image1" refType="h" fact="0.4182"/>
          <dgm:constr type="w" for="ch" forName="image1" refType="w" fact="0.281"/>
          <dgm:constr type="h" for="ch" forName="image1" refType="h" fact="0.3785"/>
          <dgm:constr type="l" for="ch" forName="imageaccent1" refType="w" fact="0.1913"/>
          <dgm:constr type="t" for="ch" forName="imageaccent1" refType="h" fact="0.7467"/>
          <dgm:constr type="w" for="ch" forName="imageaccent1" refType="w" fact="0.0329"/>
          <dgm:constr type="h" for="ch" forName="imageaccent1" refType="h" fact="0.0443"/>
          <dgm:constr type="l" for="ch" forName="text2" refType="w" fact="0.4796"/>
          <dgm:constr type="t" for="ch" forName="text2" refType="h" fact="0.4137"/>
          <dgm:constr type="w" for="ch" forName="text2" refType="w" fact="0.281"/>
          <dgm:constr type="h" for="ch" forName="text2" refType="h" fact="0.3785"/>
          <dgm:constr type="l" for="ch" forName="textaccent2" refType="w" fact="0.6717"/>
          <dgm:constr type="t" for="ch" forName="textaccent2" refType="h" fact="0.7418"/>
          <dgm:constr type="w" for="ch" forName="textaccent2" refType="w" fact="0.0329"/>
          <dgm:constr type="h" for="ch" forName="textaccent2" refType="h" fact="0.0443"/>
          <dgm:constr type="l" for="ch" forName="image2" refType="w" fact="0.719"/>
          <dgm:constr type="t" for="ch" forName="image2" refType="h" fact="0.6215"/>
          <dgm:constr type="w" for="ch" forName="image2" refType="w" fact="0.281"/>
          <dgm:constr type="h" for="ch" forName="image2" refType="h" fact="0.3785"/>
          <dgm:constr type="l" for="ch" forName="imageaccent2" refType="w" fact="0.7263"/>
          <dgm:constr type="t" for="ch" forName="imageaccent2" refType="h" fact="0.7886"/>
          <dgm:constr type="w" for="ch" forName="imageaccent2" refType="w" fact="0.0329"/>
          <dgm:constr type="h" for="ch" forName="imageaccent2" refType="h" fact="0.0443"/>
          <dgm:constr type="l" for="ch" forName="text3" refType="w" fact="0.2402"/>
          <dgm:constr type="t" for="ch" forName="text3" refType="h" fact="0.2068"/>
          <dgm:constr type="w" for="ch" forName="text3" refType="w" fact="0.281"/>
          <dgm:constr type="h" for="ch" forName="text3" refType="h" fact="0.3785"/>
          <dgm:constr type="l" for="ch" forName="textaccent3" refType="w" fact="0.4307"/>
          <dgm:constr type="t" for="ch" forName="textaccent3" refType="h" fact="0.215"/>
          <dgm:constr type="w" for="ch" forName="textaccent3" refType="w" fact="0.0329"/>
          <dgm:constr type="h" for="ch" forName="textaccent3" refType="h" fact="0.0443"/>
          <dgm:constr type="l" for="ch" forName="image3" refType="w" fact="0.4796"/>
          <dgm:constr type="t" for="ch" forName="image3" refType="h" fact="0"/>
          <dgm:constr type="w" for="ch" forName="image3" refType="w" fact="0.281"/>
          <dgm:constr type="h" for="ch" forName="image3" refType="h" fact="0.3785"/>
          <dgm:constr type="l" for="ch" forName="imageaccent3" refType="w" fact="0.4879"/>
          <dgm:constr type="t" for="ch" forName="imageaccent3" refType="h" fact="0.1662"/>
          <dgm:constr type="w" for="ch" forName="imageaccent3" refType="w" fact="0.0329"/>
          <dgm:constr type="h" for="ch" forName="imageaccent3" refType="h" fact="0.0443"/>
        </dgm:constrLst>
      </dgm:if>
      <dgm:if name="Name5" axis="ch" ptType="node" func="cnt" op="equ" val="4">
        <dgm:alg type="composite">
          <dgm:param type="ar" val="1.943"/>
        </dgm:alg>
        <dgm:constrLst>
          <dgm:constr type="primFontSz" for="des" ptType="node" op="equ" val="65"/>
          <dgm:constr type="l" for="ch" forName="image2" refType="w" fact="0.5787"/>
          <dgm:constr type="t" for="ch" forName="image2" refType="h" fact="0.6208"/>
          <dgm:constr type="w" for="ch" forName="image2" refType="w" fact="0.227"/>
          <dgm:constr type="h" for="ch" forName="image2" refType="h" fact="0.3786"/>
          <dgm:constr type="l" for="ch" forName="text4" refType="w" fact="0.5787"/>
          <dgm:constr type="t" for="ch" forName="text4" refType="h" fact="0.2081"/>
          <dgm:constr type="w" for="ch" forName="text4" refType="w" fact="0.227"/>
          <dgm:constr type="h" for="ch" forName="text4" refType="h" fact="0.3786"/>
          <dgm:constr type="l" for="ch" forName="text2" refType="w" fact="0.3852"/>
          <dgm:constr type="t" for="ch" forName="text2" refType="h" fact="0.4127"/>
          <dgm:constr type="w" for="ch" forName="text2" refType="w" fact="0.227"/>
          <dgm:constr type="h" for="ch" forName="text2" refType="h" fact="0.3786"/>
          <dgm:constr type="l" for="ch" forName="image3" refType="w" fact="0.3852"/>
          <dgm:constr type="t" for="ch" forName="image3" refType="h" fact="0"/>
          <dgm:constr type="w" for="ch" forName="image3" refType="w" fact="0.227"/>
          <dgm:constr type="h" for="ch" forName="image3" refType="h" fact="0.3786"/>
          <dgm:constr type="l" for="ch" forName="text1" refType="w" fact="0.1927"/>
          <dgm:constr type="t" for="ch" forName="text1" refType="h" fact="0.6214"/>
          <dgm:constr type="w" for="ch" forName="text1" refType="w" fact="0.227"/>
          <dgm:constr type="h" for="ch" forName="text1" refType="h" fact="0.3786"/>
          <dgm:constr type="l" for="ch" forName="textaccent1" refType="w" fact="0.1998"/>
          <dgm:constr type="t" for="ch" forName="textaccent1" refType="h" fact="0.7887"/>
          <dgm:constr type="w" for="ch" forName="textaccent1" refType="w" fact="0.0265"/>
          <dgm:constr type="h" for="ch" forName="textaccent1" refType="h" fact="0.0444"/>
          <dgm:constr type="l" for="ch" forName="image1" refType="w" fact="0"/>
          <dgm:constr type="t" for="ch" forName="image1" refType="h" fact="0.4156"/>
          <dgm:constr type="w" for="ch" forName="image1" refType="w" fact="0.227"/>
          <dgm:constr type="h" for="ch" forName="image1" refType="h" fact="0.3786"/>
          <dgm:constr type="l" for="ch" forName="imageaccent1" refType="w" fact="0.1537"/>
          <dgm:constr type="t" for="ch" forName="imageaccent1" refType="h" fact="0.7417"/>
          <dgm:constr type="w" for="ch" forName="imageaccent1" refType="w" fact="0.0265"/>
          <dgm:constr type="h" for="ch" forName="imageaccent1" refType="h" fact="0.0444"/>
          <dgm:constr type="l" for="ch" forName="textaccent2" refType="w" fact="0.5407"/>
          <dgm:constr type="t" for="ch" forName="textaccent2" refType="h" fact="0.7384"/>
          <dgm:constr type="w" for="ch" forName="textaccent2" refType="w" fact="0.0265"/>
          <dgm:constr type="h" for="ch" forName="textaccent2" refType="h" fact="0.0444"/>
          <dgm:constr type="l" for="ch" forName="imageaccent2" refType="w" fact="0.5839"/>
          <dgm:constr type="t" for="ch" forName="imageaccent2" refType="h" fact="0.7904"/>
          <dgm:constr type="w" for="ch" forName="imageaccent2" refType="w" fact="0.0265"/>
          <dgm:constr type="h" for="ch" forName="imageaccent2" refType="h" fact="0.0444"/>
          <dgm:constr type="l" for="ch" forName="text3" refType="w" fact="0.1927"/>
          <dgm:constr type="t" for="ch" forName="text3" refType="h" fact="0.2087"/>
          <dgm:constr type="w" for="ch" forName="text3" refType="w" fact="0.227"/>
          <dgm:constr type="h" for="ch" forName="text3" refType="h" fact="0.3786"/>
          <dgm:constr type="l" for="ch" forName="textaccent3" refType="w" fact="0.3472"/>
          <dgm:constr type="t" for="ch" forName="textaccent3" refType="h" fact="0.2165"/>
          <dgm:constr type="w" for="ch" forName="textaccent3" refType="w" fact="0.0265"/>
          <dgm:constr type="h" for="ch" forName="textaccent3" refType="h" fact="0.0444"/>
          <dgm:constr type="l" for="ch" forName="imageaccent3" refType="w" fact="0.3904"/>
          <dgm:constr type="t" for="ch" forName="imageaccent3" refType="h" fact="0.1678"/>
          <dgm:constr type="w" for="ch" forName="imageaccent3" refType="w" fact="0.0265"/>
          <dgm:constr type="h" for="ch" forName="imageaccent3" refType="h" fact="0.0444"/>
          <dgm:constr type="l" for="ch" forName="textaccent4" refType="w" fact="0.7739"/>
          <dgm:constr type="t" for="ch" forName="textaccent4" refType="h" fact="0.3752"/>
          <dgm:constr type="w" for="ch" forName="textaccent4" refType="w" fact="0.0265"/>
          <dgm:constr type="h" for="ch" forName="textaccent4" refType="h" fact="0.0444"/>
          <dgm:constr type="l" for="ch" forName="image4" refType="w" fact="0.773"/>
          <dgm:constr type="t" for="ch" forName="image4" refType="h" fact="0.4162"/>
          <dgm:constr type="w" for="ch" forName="image4" refType="w" fact="0.227"/>
          <dgm:constr type="h" for="ch" forName="image4" refType="h" fact="0.3786"/>
          <dgm:constr type="l" for="ch" forName="imageaccent4" refType="w" fact="0.8188"/>
          <dgm:constr type="t" for="ch" forName="imageaccent4" refType="h" fact="0.4229"/>
          <dgm:constr type="w" for="ch" forName="imageaccent4" refType="w" fact="0.0265"/>
          <dgm:constr type="h" for="ch" forName="imageaccent4" refType="h" fact="0.0444"/>
        </dgm:constrLst>
      </dgm:if>
      <dgm:if name="Name6" axis="ch" ptType="node" func="cnt" op="equ" val="5">
        <dgm:alg type="composite">
          <dgm:param type="ar" val="2.3203"/>
        </dgm:alg>
        <dgm:constrLst>
          <dgm:constr type="primFontSz" for="des" ptType="node" op="equ" val="65"/>
          <dgm:constr type="l" for="ch" forName="image4" refType="w" fact="0.6491"/>
          <dgm:constr type="t" for="ch" forName="image4" refType="h" fact="0.4193"/>
          <dgm:constr type="w" for="ch" forName="image4" refType="w" fact="0.1886"/>
          <dgm:constr type="h" for="ch" forName="image4" refType="h" fact="0.3757"/>
          <dgm:constr type="l" for="ch" forName="text5" refType="w" fact="0.6491"/>
          <dgm:constr type="t" for="ch" forName="text5" refType="h" fact="0.004"/>
          <dgm:constr type="w" for="ch" forName="text5" refType="w" fact="0.1886"/>
          <dgm:constr type="h" for="ch" forName="text5" refType="h" fact="0.3757"/>
          <dgm:constr type="l" for="ch" forName="image5" refType="w" fact="0.8114"/>
          <dgm:constr type="t" for="ch" forName="image5" refType="h" fact="0.2136"/>
          <dgm:constr type="w" for="ch" forName="image5" refType="w" fact="0.1886"/>
          <dgm:constr type="h" for="ch" forName="image5" refType="h" fact="0.3757"/>
          <dgm:constr type="l" for="ch" forName="image2" refType="w" fact="0.4868"/>
          <dgm:constr type="t" for="ch" forName="image2" refType="h" fact="0.6235"/>
          <dgm:constr type="w" for="ch" forName="image2" refType="w" fact="0.1886"/>
          <dgm:constr type="h" for="ch" forName="image2" refType="h" fact="0.3757"/>
          <dgm:constr type="l" for="ch" forName="text4" refType="w" fact="0.4868"/>
          <dgm:constr type="t" for="ch" forName="text4" refType="h" fact="0.2081"/>
          <dgm:constr type="w" for="ch" forName="text4" refType="w" fact="0.1886"/>
          <dgm:constr type="h" for="ch" forName="text4" refType="h" fact="0.3757"/>
          <dgm:constr type="l" for="ch" forName="text2" refType="w" fact="0.3246"/>
          <dgm:constr type="t" for="ch" forName="text2" refType="h" fact="0.4154"/>
          <dgm:constr type="w" for="ch" forName="text2" refType="w" fact="0.1886"/>
          <dgm:constr type="h" for="ch" forName="text2" refType="h" fact="0.3757"/>
          <dgm:constr type="l" for="ch" forName="image3" refType="w" fact="0.3246"/>
          <dgm:constr type="t" for="ch" forName="image3" refType="h" fact="0"/>
          <dgm:constr type="w" for="ch" forName="image3" refType="w" fact="0.1886"/>
          <dgm:constr type="h" for="ch" forName="image3" refType="h" fact="0.3757"/>
          <dgm:constr type="l" for="ch" forName="text1" refType="w" fact="0.1623"/>
          <dgm:constr type="t" for="ch" forName="text1" refType="h" fact="0.6243"/>
          <dgm:constr type="w" for="ch" forName="text1" refType="w" fact="0.1886"/>
          <dgm:constr type="h" for="ch" forName="text1" refType="h" fact="0.3757"/>
          <dgm:constr type="l" for="ch" forName="text3" refType="w" fact="0.1623"/>
          <dgm:constr type="t" for="ch" forName="text3" refType="h" fact="0.2089"/>
          <dgm:constr type="w" for="ch" forName="text3" refType="w" fact="0.1886"/>
          <dgm:constr type="h" for="ch" forName="text3" refType="h" fact="0.3757"/>
          <dgm:constr type="l" for="ch" forName="textaccent1" refType="w" fact="0.1668"/>
          <dgm:constr type="t" for="ch" forName="textaccent1" refType="h" fact="0.7923"/>
          <dgm:constr type="w" for="ch" forName="textaccent1" refType="w" fact="0.022"/>
          <dgm:constr type="h" for="ch" forName="textaccent1" refType="h" fact="0.044"/>
          <dgm:constr type="l" for="ch" forName="image1" refType="w" fact="0"/>
          <dgm:constr type="t" for="ch" forName="image1" refType="h" fact="0.4166"/>
          <dgm:constr type="w" for="ch" forName="image1" refType="w" fact="0.1886"/>
          <dgm:constr type="h" for="ch" forName="image1" refType="h" fact="0.3757"/>
          <dgm:constr type="l" for="ch" forName="imageaccent1" refType="w" fact="0.1292"/>
          <dgm:constr type="t" for="ch" forName="imageaccent1" refType="h" fact="0.7424"/>
          <dgm:constr type="w" for="ch" forName="imageaccent1" refType="w" fact="0.022"/>
          <dgm:constr type="h" for="ch" forName="imageaccent1" refType="h" fact="0.044"/>
          <dgm:constr type="l" for="ch" forName="textaccent2" refType="w" fact="0.4544"/>
          <dgm:constr type="t" for="ch" forName="textaccent2" refType="h" fact="0.7404"/>
          <dgm:constr type="w" for="ch" forName="textaccent2" refType="w" fact="0.022"/>
          <dgm:constr type="h" for="ch" forName="textaccent2" refType="h" fact="0.044"/>
          <dgm:constr type="l" for="ch" forName="imageaccent2" refType="w" fact="0.4914"/>
          <dgm:constr type="t" for="ch" forName="imageaccent2" refType="h" fact="0.7907"/>
          <dgm:constr type="w" for="ch" forName="imageaccent2" refType="w" fact="0.022"/>
          <dgm:constr type="h" for="ch" forName="imageaccent2" refType="h" fact="0.044"/>
          <dgm:constr type="l" for="ch" forName="textaccent3" refType="w" fact="0.2915"/>
          <dgm:constr type="t" for="ch" forName="textaccent3" refType="h" fact="0.216"/>
          <dgm:constr type="w" for="ch" forName="textaccent3" refType="w" fact="0.022"/>
          <dgm:constr type="h" for="ch" forName="textaccent3" refType="h" fact="0.044"/>
          <dgm:constr type="l" for="ch" forName="imageaccent3" refType="w" fact="0.3299"/>
          <dgm:constr type="t" for="ch" forName="imageaccent3" refType="h" fact="0.1665"/>
          <dgm:constr type="w" for="ch" forName="imageaccent3" refType="w" fact="0.022"/>
          <dgm:constr type="h" for="ch" forName="imageaccent3" refType="h" fact="0.044"/>
          <dgm:constr type="l" for="ch" forName="textaccent4" refType="w" fact="0.65"/>
          <dgm:constr type="t" for="ch" forName="textaccent4" refType="h" fact="0.3746"/>
          <dgm:constr type="w" for="ch" forName="textaccent4" refType="w" fact="0.022"/>
          <dgm:constr type="h" for="ch" forName="textaccent4" refType="h" fact="0.044"/>
          <dgm:constr type="l" for="ch" forName="imageaccent4" refType="w" fact="0.6859"/>
          <dgm:constr type="t" for="ch" forName="imageaccent4" refType="h" fact="0.4261"/>
          <dgm:constr type="w" for="ch" forName="imageaccent4" refType="w" fact="0.022"/>
          <dgm:constr type="h" for="ch" forName="imageaccent4" refType="h" fact="0.044"/>
          <dgm:constr type="l" for="ch" forName="textaccent5" refType="w" fact="0.8123"/>
          <dgm:constr type="t" for="ch" forName="textaccent5" refType="h" fact="0.1724"/>
          <dgm:constr type="w" for="ch" forName="textaccent5" refType="w" fact="0.022"/>
          <dgm:constr type="h" for="ch" forName="textaccent5" refType="h" fact="0.044"/>
          <dgm:constr type="l" for="ch" forName="imageaccent5" refType="w" fact="0.849"/>
          <dgm:constr type="t" for="ch" forName="imageaccent5" refType="h" fact="0.222"/>
          <dgm:constr type="w" for="ch" forName="imageaccent5" refType="w" fact="0.022"/>
          <dgm:constr type="h" for="ch" forName="imageaccent5" refType="h" fact="0.044"/>
        </dgm:constrLst>
      </dgm:if>
      <dgm:if name="Name7" axis="ch" ptType="node" func="cnt" op="equ" val="6">
        <dgm:alg type="composite">
          <dgm:param type="ar" val="1.9179"/>
        </dgm:alg>
        <dgm:constrLst>
          <dgm:constr type="primFontSz" for="des" ptType="node" op="equ" val="65"/>
          <dgm:constr type="l" for="ch" forName="image4" refType="w" fact="0.6491"/>
          <dgm:constr type="t" for="ch" forName="image4" refType="h" fact="0.3466"/>
          <dgm:constr type="w" for="ch" forName="image4" refType="w" fact="0.1886"/>
          <dgm:constr type="h" for="ch" forName="image4" refType="h" fact="0.3106"/>
          <dgm:constr type="l" for="ch" forName="text5" refType="w" fact="0.6491"/>
          <dgm:constr type="t" for="ch" forName="text5" refType="h" fact="0.0033"/>
          <dgm:constr type="w" for="ch" forName="text5" refType="w" fact="0.1886"/>
          <dgm:constr type="h" for="ch" forName="text5" refType="h" fact="0.3106"/>
          <dgm:constr type="l" for="ch" forName="image5" refType="w" fact="0.8114"/>
          <dgm:constr type="t" for="ch" forName="image5" refType="h" fact="0.1766"/>
          <dgm:constr type="w" for="ch" forName="image5" refType="w" fact="0.1886"/>
          <dgm:constr type="h" for="ch" forName="image5" refType="h" fact="0.3106"/>
          <dgm:constr type="l" for="ch" forName="image2" refType="w" fact="0.4868"/>
          <dgm:constr type="t" for="ch" forName="image2" refType="h" fact="0.5154"/>
          <dgm:constr type="w" for="ch" forName="image2" refType="w" fact="0.1886"/>
          <dgm:constr type="h" for="ch" forName="image2" refType="h" fact="0.3106"/>
          <dgm:constr type="l" for="ch" forName="text4" refType="w" fact="0.4868"/>
          <dgm:constr type="t" for="ch" forName="text4" refType="h" fact="0.172"/>
          <dgm:constr type="w" for="ch" forName="text4" refType="w" fact="0.1886"/>
          <dgm:constr type="h" for="ch" forName="text4" refType="h" fact="0.3106"/>
          <dgm:constr type="l" for="ch" forName="text2" refType="w" fact="0.3246"/>
          <dgm:constr type="t" for="ch" forName="text2" refType="h" fact="0.3434"/>
          <dgm:constr type="w" for="ch" forName="text2" refType="w" fact="0.1886"/>
          <dgm:constr type="h" for="ch" forName="text2" refType="h" fact="0.3106"/>
          <dgm:constr type="l" for="ch" forName="image3" refType="w" fact="0.3246"/>
          <dgm:constr type="t" for="ch" forName="image3" refType="h" fact="0"/>
          <dgm:constr type="w" for="ch" forName="image3" refType="w" fact="0.1886"/>
          <dgm:constr type="h" for="ch" forName="image3" refType="h" fact="0.3106"/>
          <dgm:constr type="l" for="ch" forName="text1" refType="w" fact="0.1623"/>
          <dgm:constr type="t" for="ch" forName="text1" refType="h" fact="0.516"/>
          <dgm:constr type="w" for="ch" forName="text1" refType="w" fact="0.1886"/>
          <dgm:constr type="h" for="ch" forName="text1" refType="h" fact="0.3106"/>
          <dgm:constr type="l" for="ch" forName="text3" refType="w" fact="0.1623"/>
          <dgm:constr type="t" for="ch" forName="text3" refType="h" fact="0.1727"/>
          <dgm:constr type="w" for="ch" forName="text3" refType="w" fact="0.1886"/>
          <dgm:constr type="h" for="ch" forName="text3" refType="h" fact="0.3106"/>
          <dgm:constr type="l" for="ch" forName="textaccent1" refType="w" fact="0.1668"/>
          <dgm:constr type="t" for="ch" forName="textaccent1" refType="h" fact="0.6549"/>
          <dgm:constr type="w" for="ch" forName="textaccent1" refType="w" fact="0.022"/>
          <dgm:constr type="h" for="ch" forName="textaccent1" refType="h" fact="0.0364"/>
          <dgm:constr type="l" for="ch" forName="image1" refType="w" fact="0"/>
          <dgm:constr type="t" for="ch" forName="image1" refType="h" fact="0.3443"/>
          <dgm:constr type="w" for="ch" forName="image1" refType="w" fact="0.1886"/>
          <dgm:constr type="h" for="ch" forName="image1" refType="h" fact="0.3106"/>
          <dgm:constr type="l" for="ch" forName="imageaccent1" refType="w" fact="0.1292"/>
          <dgm:constr type="t" for="ch" forName="imageaccent1" refType="h" fact="0.6137"/>
          <dgm:constr type="w" for="ch" forName="imageaccent1" refType="w" fact="0.022"/>
          <dgm:constr type="h" for="ch" forName="imageaccent1" refType="h" fact="0.0364"/>
          <dgm:constr type="l" for="ch" forName="textaccent2" refType="w" fact="0.4544"/>
          <dgm:constr type="t" for="ch" forName="textaccent2" refType="h" fact="0.612"/>
          <dgm:constr type="w" for="ch" forName="textaccent2" refType="w" fact="0.022"/>
          <dgm:constr type="h" for="ch" forName="textaccent2" refType="h" fact="0.0364"/>
          <dgm:constr type="l" for="ch" forName="imageaccent2" refType="w" fact="0.4914"/>
          <dgm:constr type="t" for="ch" forName="imageaccent2" refType="h" fact="0.6536"/>
          <dgm:constr type="w" for="ch" forName="imageaccent2" refType="w" fact="0.022"/>
          <dgm:constr type="h" for="ch" forName="imageaccent2" refType="h" fact="0.0364"/>
          <dgm:constr type="l" for="ch" forName="textaccent3" refType="w" fact="0.2915"/>
          <dgm:constr type="t" for="ch" forName="textaccent3" refType="h" fact="0.1786"/>
          <dgm:constr type="w" for="ch" forName="textaccent3" refType="w" fact="0.022"/>
          <dgm:constr type="h" for="ch" forName="textaccent3" refType="h" fact="0.0364"/>
          <dgm:constr type="l" for="ch" forName="imageaccent3" refType="w" fact="0.3299"/>
          <dgm:constr type="t" for="ch" forName="imageaccent3" refType="h" fact="0.1376"/>
          <dgm:constr type="w" for="ch" forName="imageaccent3" refType="w" fact="0.022"/>
          <dgm:constr type="h" for="ch" forName="imageaccent3" refType="h" fact="0.0364"/>
          <dgm:constr type="l" for="ch" forName="textaccent4" refType="w" fact="0.65"/>
          <dgm:constr type="t" for="ch" forName="textaccent4" refType="h" fact="0.3096"/>
          <dgm:constr type="w" for="ch" forName="textaccent4" refType="w" fact="0.022"/>
          <dgm:constr type="h" for="ch" forName="textaccent4" refType="h" fact="0.0364"/>
          <dgm:constr type="l" for="ch" forName="imageaccent4" refType="w" fact="0.6859"/>
          <dgm:constr type="t" for="ch" forName="imageaccent4" refType="h" fact="0.3522"/>
          <dgm:constr type="w" for="ch" forName="imageaccent4" refType="w" fact="0.022"/>
          <dgm:constr type="h" for="ch" forName="imageaccent4" refType="h" fact="0.0364"/>
          <dgm:constr type="l" for="ch" forName="textaccent5" refType="w" fact="0.8123"/>
          <dgm:constr type="t" for="ch" forName="textaccent5" refType="h" fact="0.1425"/>
          <dgm:constr type="w" for="ch" forName="textaccent5" refType="w" fact="0.022"/>
          <dgm:constr type="h" for="ch" forName="textaccent5" refType="h" fact="0.0364"/>
          <dgm:constr type="l" for="ch" forName="imageaccent5" refType="w" fact="0.849"/>
          <dgm:constr type="t" for="ch" forName="imageaccent5" refType="h" fact="0.1835"/>
          <dgm:constr type="w" for="ch" forName="imageaccent5" refType="w" fact="0.022"/>
          <dgm:constr type="h" for="ch" forName="imageaccent5" refType="h" fact="0.0364"/>
          <dgm:constr type="l" for="ch" forName="image6" refType="w" fact="0.6491"/>
          <dgm:constr type="t" for="ch" forName="image6" refType="h" fact="0.6894"/>
          <dgm:constr type="w" for="ch" forName="image6" refType="w" fact="0.1886"/>
          <dgm:constr type="h" for="ch" forName="image6" refType="h" fact="0.3106"/>
          <dgm:constr type="l" for="ch" forName="text6" refType="w" fact="0.8114"/>
          <dgm:constr type="t" for="ch" forName="text6" refType="h" fact="0.5194"/>
          <dgm:constr type="w" for="ch" forName="text6" refType="w" fact="0.1886"/>
          <dgm:constr type="h" for="ch" forName="text6" refType="h" fact="0.3106"/>
          <dgm:constr type="l" for="ch" forName="imageaccent6" refType="w" fact="0.8138"/>
          <dgm:constr type="t" for="ch" forName="imageaccent6" refType="h" fact="0.8257"/>
          <dgm:constr type="w" for="ch" forName="imageaccent6" refType="w" fact="0.022"/>
          <dgm:constr type="h" for="ch" forName="imageaccent6" refType="h" fact="0.0364"/>
          <dgm:constr type="l" for="ch" forName="textaccent6" refType="w" fact="0.8488"/>
          <dgm:constr type="t" for="ch" forName="textaccent6" refType="h" fact="0.7914"/>
          <dgm:constr type="w" for="ch" forName="textaccent6" refType="w" fact="0.022"/>
          <dgm:constr type="h" for="ch" forName="textaccent6" refType="h" fact="0.0364"/>
        </dgm:constrLst>
      </dgm:if>
      <dgm:if name="Name8" axis="ch" ptType="node" func="cnt" op="equ" val="7">
        <dgm:alg type="composite">
          <dgm:param type="ar" val="1.6382"/>
        </dgm:alg>
        <dgm:constrLst>
          <dgm:constr type="primFontSz" for="des" ptType="node" op="equ" val="65"/>
          <dgm:constr type="l" for="ch" forName="image4" refType="w" fact="0.6491"/>
          <dgm:constr type="t" for="ch" forName="image4" refType="h" fact="0.2961"/>
          <dgm:constr type="w" for="ch" forName="image4" refType="w" fact="0.1886"/>
          <dgm:constr type="h" for="ch" forName="image4" refType="h" fact="0.2653"/>
          <dgm:constr type="l" for="ch" forName="text5" refType="w" fact="0.6491"/>
          <dgm:constr type="t" for="ch" forName="text5" refType="h" fact="0.0028"/>
          <dgm:constr type="w" for="ch" forName="text5" refType="w" fact="0.1886"/>
          <dgm:constr type="h" for="ch" forName="text5" refType="h" fact="0.2653"/>
          <dgm:constr type="l" for="ch" forName="image5" refType="w" fact="0.8114"/>
          <dgm:constr type="t" for="ch" forName="image5" refType="h" fact="0.1508"/>
          <dgm:constr type="w" for="ch" forName="image5" refType="w" fact="0.1886"/>
          <dgm:constr type="h" for="ch" forName="image5" refType="h" fact="0.2653"/>
          <dgm:constr type="l" for="ch" forName="image2" refType="w" fact="0.4868"/>
          <dgm:constr type="t" for="ch" forName="image2" refType="h" fact="0.4402"/>
          <dgm:constr type="w" for="ch" forName="image2" refType="w" fact="0.1886"/>
          <dgm:constr type="h" for="ch" forName="image2" refType="h" fact="0.2653"/>
          <dgm:constr type="l" for="ch" forName="text4" refType="w" fact="0.4868"/>
          <dgm:constr type="t" for="ch" forName="text4" refType="h" fact="0.1469"/>
          <dgm:constr type="w" for="ch" forName="text4" refType="w" fact="0.1886"/>
          <dgm:constr type="h" for="ch" forName="text4" refType="h" fact="0.2653"/>
          <dgm:constr type="l" for="ch" forName="text2" refType="w" fact="0.3246"/>
          <dgm:constr type="t" for="ch" forName="text2" refType="h" fact="0.2933"/>
          <dgm:constr type="w" for="ch" forName="text2" refType="w" fact="0.1886"/>
          <dgm:constr type="h" for="ch" forName="text2" refType="h" fact="0.2653"/>
          <dgm:constr type="l" for="ch" forName="image3" refType="w" fact="0.3246"/>
          <dgm:constr type="t" for="ch" forName="image3" refType="h" fact="0"/>
          <dgm:constr type="w" for="ch" forName="image3" refType="w" fact="0.1886"/>
          <dgm:constr type="h" for="ch" forName="image3" refType="h" fact="0.2653"/>
          <dgm:constr type="l" for="ch" forName="text1" refType="w" fact="0.1623"/>
          <dgm:constr type="t" for="ch" forName="text1" refType="h" fact="0.4408"/>
          <dgm:constr type="w" for="ch" forName="text1" refType="w" fact="0.1886"/>
          <dgm:constr type="h" for="ch" forName="text1" refType="h" fact="0.2653"/>
          <dgm:constr type="l" for="ch" forName="text3" refType="w" fact="0.1623"/>
          <dgm:constr type="t" for="ch" forName="text3" refType="h" fact="0.1475"/>
          <dgm:constr type="w" for="ch" forName="text3" refType="w" fact="0.1886"/>
          <dgm:constr type="h" for="ch" forName="text3" refType="h" fact="0.2653"/>
          <dgm:constr type="l" for="ch" forName="textaccent1" refType="w" fact="0.1668"/>
          <dgm:constr type="t" for="ch" forName="textaccent1" refType="h" fact="0.5594"/>
          <dgm:constr type="w" for="ch" forName="textaccent1" refType="w" fact="0.022"/>
          <dgm:constr type="h" for="ch" forName="textaccent1" refType="h" fact="0.0311"/>
          <dgm:constr type="l" for="ch" forName="image1" refType="w" fact="0"/>
          <dgm:constr type="t" for="ch" forName="image1" refType="h" fact="0.2941"/>
          <dgm:constr type="w" for="ch" forName="image1" refType="w" fact="0.1886"/>
          <dgm:constr type="h" for="ch" forName="image1" refType="h" fact="0.2653"/>
          <dgm:constr type="l" for="ch" forName="imageaccent1" refType="w" fact="0.1292"/>
          <dgm:constr type="t" for="ch" forName="imageaccent1" refType="h" fact="0.5242"/>
          <dgm:constr type="w" for="ch" forName="imageaccent1" refType="w" fact="0.022"/>
          <dgm:constr type="h" for="ch" forName="imageaccent1" refType="h" fact="0.0311"/>
          <dgm:constr type="l" for="ch" forName="textaccent2" refType="w" fact="0.4544"/>
          <dgm:constr type="t" for="ch" forName="textaccent2" refType="h" fact="0.5228"/>
          <dgm:constr type="w" for="ch" forName="textaccent2" refType="w" fact="0.022"/>
          <dgm:constr type="h" for="ch" forName="textaccent2" refType="h" fact="0.0311"/>
          <dgm:constr type="l" for="ch" forName="imageaccent2" refType="w" fact="0.4914"/>
          <dgm:constr type="t" for="ch" forName="imageaccent2" refType="h" fact="0.5583"/>
          <dgm:constr type="w" for="ch" forName="imageaccent2" refType="w" fact="0.022"/>
          <dgm:constr type="h" for="ch" forName="imageaccent2" refType="h" fact="0.0311"/>
          <dgm:constr type="l" for="ch" forName="textaccent3" refType="w" fact="0.2907"/>
          <dgm:constr type="t" for="ch" forName="textaccent3" refType="h" fact="0.1511"/>
          <dgm:constr type="w" for="ch" forName="textaccent3" refType="w" fact="0.022"/>
          <dgm:constr type="h" for="ch" forName="textaccent3" refType="h" fact="0.0311"/>
          <dgm:constr type="l" for="ch" forName="imageaccent3" refType="w" fact="0.3299"/>
          <dgm:constr type="t" for="ch" forName="imageaccent3" refType="h" fact="0.1175"/>
          <dgm:constr type="w" for="ch" forName="imageaccent3" refType="w" fact="0.022"/>
          <dgm:constr type="h" for="ch" forName="imageaccent3" refType="h" fact="0.0311"/>
          <dgm:constr type="l" for="ch" forName="textaccent4" refType="w" fact="0.65"/>
          <dgm:constr type="t" for="ch" forName="textaccent4" refType="h" fact="0.2645"/>
          <dgm:constr type="w" for="ch" forName="textaccent4" refType="w" fact="0.022"/>
          <dgm:constr type="h" for="ch" forName="textaccent4" refType="h" fact="0.0311"/>
          <dgm:constr type="l" for="ch" forName="imageaccent4" refType="w" fact="0.6859"/>
          <dgm:constr type="t" for="ch" forName="imageaccent4" refType="h" fact="0.3008"/>
          <dgm:constr type="w" for="ch" forName="imageaccent4" refType="w" fact="0.022"/>
          <dgm:constr type="h" for="ch" forName="imageaccent4" refType="h" fact="0.0311"/>
          <dgm:constr type="l" for="ch" forName="textaccent5" refType="w" fact="0.8123"/>
          <dgm:constr type="t" for="ch" forName="textaccent5" refType="h" fact="0.1217"/>
          <dgm:constr type="w" for="ch" forName="textaccent5" refType="w" fact="0.022"/>
          <dgm:constr type="h" for="ch" forName="textaccent5" refType="h" fact="0.0311"/>
          <dgm:constr type="l" for="ch" forName="imageaccent5" refType="w" fact="0.849"/>
          <dgm:constr type="t" for="ch" forName="imageaccent5" refType="h" fact="0.1567"/>
          <dgm:constr type="w" for="ch" forName="imageaccent5" refType="w" fact="0.022"/>
          <dgm:constr type="h" for="ch" forName="imageaccent5" refType="h" fact="0.0311"/>
          <dgm:constr type="l" for="ch" forName="image6" refType="w" fact="0.6491"/>
          <dgm:constr type="t" for="ch" forName="image6" refType="h" fact="0.5889"/>
          <dgm:constr type="w" for="ch" forName="image6" refType="w" fact="0.1886"/>
          <dgm:constr type="h" for="ch" forName="image6" refType="h" fact="0.2653"/>
          <dgm:constr type="l" for="ch" forName="text6" refType="w" fact="0.8114"/>
          <dgm:constr type="t" for="ch" forName="text6" refType="h" fact="0.4436"/>
          <dgm:constr type="w" for="ch" forName="text6" refType="w" fact="0.1886"/>
          <dgm:constr type="h" for="ch" forName="text6" refType="h" fact="0.2653"/>
          <dgm:constr type="l" for="ch" forName="imageaccent6" refType="w" fact="0.8138"/>
          <dgm:constr type="t" for="ch" forName="imageaccent6" refType="h" fact="0.7053"/>
          <dgm:constr type="w" for="ch" forName="imageaccent6" refType="w" fact="0.022"/>
          <dgm:constr type="h" for="ch" forName="imageaccent6" refType="h" fact="0.0311"/>
          <dgm:constr type="l" for="ch" forName="textaccent6" refType="w" fact="0.8488"/>
          <dgm:constr type="t" for="ch" forName="textaccent6" refType="h" fact="0.676"/>
          <dgm:constr type="w" for="ch" forName="textaccent6" refType="w" fact="0.022"/>
          <dgm:constr type="h" for="ch" forName="textaccent6" refType="h" fact="0.0311"/>
          <dgm:constr type="l" for="ch" forName="text7" refType="w" fact="0.3244"/>
          <dgm:constr type="t" for="ch" forName="text7" refType="h" fact="0.5872"/>
          <dgm:constr type="w" for="ch" forName="text7" refType="w" fact="0.1886"/>
          <dgm:constr type="h" for="ch" forName="text7" refType="h" fact="0.2653"/>
          <dgm:constr type="l" for="ch" forName="image7" refType="w" fact="0.1622"/>
          <dgm:constr type="t" for="ch" forName="image7" refType="h" fact="0.7347"/>
          <dgm:constr type="w" for="ch" forName="image7" refType="w" fact="0.1886"/>
          <dgm:constr type="h" for="ch" forName="image7" refType="h" fact="0.2653"/>
          <dgm:constr type="l" for="ch" forName="imageaccent7" refType="w" fact="0.2905"/>
          <dgm:constr type="t" for="ch" forName="imageaccent7" refType="h" fact="0.7384"/>
          <dgm:constr type="w" for="ch" forName="imageaccent7" refType="w" fact="0.022"/>
          <dgm:constr type="h" for="ch" forName="imageaccent7" refType="h" fact="0.0311"/>
          <dgm:constr type="l" for="ch" forName="textaccent7" refType="w" fact="0.3298"/>
          <dgm:constr type="t" for="ch" forName="textaccent7" refType="h" fact="0.7048"/>
          <dgm:constr type="w" for="ch" forName="textaccent7" refType="w" fact="0.022"/>
          <dgm:constr type="h" for="ch" forName="textaccent7" refType="h" fact="0.0311"/>
        </dgm:constrLst>
      </dgm:if>
      <dgm:if name="Name9" axis="ch" ptType="node" func="cnt" op="equ" val="8">
        <dgm:alg type="composite">
          <dgm:param type="ar" val="1.8974"/>
        </dgm:alg>
        <dgm:constrLst>
          <dgm:constr type="primFontSz" for="des" ptType="node" op="equ" val="65"/>
          <dgm:constr type="l" for="ch" forName="image4" refType="w" fact="0.5589"/>
          <dgm:constr type="t" for="ch" forName="image4" refType="h" fact="0.2952"/>
          <dgm:constr type="w" for="ch" forName="image4" refType="w" fact="0.1624"/>
          <dgm:constr type="h" for="ch" forName="image4" refType="h" fact="0.2645"/>
          <dgm:constr type="l" for="ch" forName="text5" refType="w" fact="0.5589"/>
          <dgm:constr type="t" for="ch" forName="text5" refType="h" fact="0.0028"/>
          <dgm:constr type="w" for="ch" forName="text5" refType="w" fact="0.1624"/>
          <dgm:constr type="h" for="ch" forName="text5" refType="h" fact="0.2645"/>
          <dgm:constr type="l" for="ch" forName="image5" refType="w" fact="0.6986"/>
          <dgm:constr type="t" for="ch" forName="image5" refType="h" fact="0.1504"/>
          <dgm:constr type="w" for="ch" forName="image5" refType="w" fact="0.1624"/>
          <dgm:constr type="h" for="ch" forName="image5" refType="h" fact="0.2645"/>
          <dgm:constr type="l" for="ch" forName="image2" refType="w" fact="0.4192"/>
          <dgm:constr type="t" for="ch" forName="image2" refType="h" fact="0.439"/>
          <dgm:constr type="w" for="ch" forName="image2" refType="w" fact="0.1624"/>
          <dgm:constr type="h" for="ch" forName="image2" refType="h" fact="0.2645"/>
          <dgm:constr type="l" for="ch" forName="text4" refType="w" fact="0.4192"/>
          <dgm:constr type="t" for="ch" forName="text4" refType="h" fact="0.1465"/>
          <dgm:constr type="w" for="ch" forName="text4" refType="w" fact="0.1624"/>
          <dgm:constr type="h" for="ch" forName="text4" refType="h" fact="0.2645"/>
          <dgm:constr type="l" for="ch" forName="text2" refType="w" fact="0.2794"/>
          <dgm:constr type="t" for="ch" forName="text2" refType="h" fact="0.2925"/>
          <dgm:constr type="w" for="ch" forName="text2" refType="w" fact="0.1624"/>
          <dgm:constr type="h" for="ch" forName="text2" refType="h" fact="0.2645"/>
          <dgm:constr type="l" for="ch" forName="image3" refType="w" fact="0.2794"/>
          <dgm:constr type="t" for="ch" forName="image3" refType="h" fact="0"/>
          <dgm:constr type="w" for="ch" forName="image3" refType="w" fact="0.1624"/>
          <dgm:constr type="h" for="ch" forName="image3" refType="h" fact="0.2645"/>
          <dgm:constr type="l" for="ch" forName="text1" refType="w" fact="0.1397"/>
          <dgm:constr type="t" for="ch" forName="text1" refType="h" fact="0.4395"/>
          <dgm:constr type="w" for="ch" forName="text1" refType="w" fact="0.1624"/>
          <dgm:constr type="h" for="ch" forName="text1" refType="h" fact="0.2645"/>
          <dgm:constr type="l" for="ch" forName="text3" refType="w" fact="0.1397"/>
          <dgm:constr type="t" for="ch" forName="text3" refType="h" fact="0.1471"/>
          <dgm:constr type="w" for="ch" forName="text3" refType="w" fact="0.1624"/>
          <dgm:constr type="h" for="ch" forName="text3" refType="h" fact="0.2645"/>
          <dgm:constr type="l" for="ch" forName="textaccent1" refType="w" fact="0.1436"/>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4"/>
          <dgm:constr type="h" for="ch" forName="image1" refType="h" fact="0.2645"/>
          <dgm:constr type="l" for="ch" forName="imageaccent1" refType="w" fact="0.1112"/>
          <dgm:constr type="t" for="ch" forName="imageaccent1" refType="h" fact="0.5227"/>
          <dgm:constr type="w" for="ch" forName="imageaccent1" refType="w" fact="0.0189"/>
          <dgm:constr type="h" for="ch" forName="imageaccent1" refType="h" fact="0.031"/>
          <dgm:constr type="l" for="ch" forName="textaccent2" refType="w" fact="0.3912"/>
          <dgm:constr type="t" for="ch" forName="textaccent2" refType="h" fact="0.5213"/>
          <dgm:constr type="w" for="ch" forName="textaccent2" refType="w" fact="0.0189"/>
          <dgm:constr type="h" for="ch" forName="textaccent2" refType="h" fact="0.031"/>
          <dgm:constr type="l" for="ch" forName="imageaccent2" refType="w" fact="0.4231"/>
          <dgm:constr type="t" for="ch" forName="imageaccent2" refType="h" fact="0.5567"/>
          <dgm:constr type="w" for="ch" forName="imageaccent2" refType="w" fact="0.0189"/>
          <dgm:constr type="h" for="ch" forName="imageaccent2" refType="h" fact="0.031"/>
          <dgm:constr type="l" for="ch" forName="textaccent3" refType="w" fact="0.2502"/>
          <dgm:constr type="t" for="ch" forName="textaccent3" refType="h" fact="0.1507"/>
          <dgm:constr type="w" for="ch" forName="textaccent3" refType="w" fact="0.0189"/>
          <dgm:constr type="h" for="ch" forName="textaccent3" refType="h" fact="0.031"/>
          <dgm:constr type="l" for="ch" forName="imageaccent3" refType="w" fact="0.2841"/>
          <dgm:constr type="t" for="ch" forName="imageaccent3" refType="h" fact="0.1172"/>
          <dgm:constr type="w" for="ch" forName="imageaccent3" refType="w" fact="0.0189"/>
          <dgm:constr type="h" for="ch" forName="imageaccent3" refType="h" fact="0.031"/>
          <dgm:constr type="l" for="ch" forName="textaccent4" refType="w" fact="0.5596"/>
          <dgm:constr type="t" for="ch" forName="textaccent4" refType="h" fact="0.2637"/>
          <dgm:constr type="w" for="ch" forName="textaccent4" refType="w" fact="0.0189"/>
          <dgm:constr type="h" for="ch" forName="textaccent4" refType="h" fact="0.031"/>
          <dgm:constr type="l" for="ch" forName="imageaccent4" refType="w" fact="0.5905"/>
          <dgm:constr type="t" for="ch" forName="imageaccent4" refType="h" fact="0.3"/>
          <dgm:constr type="w" for="ch" forName="imageaccent4" refType="w" fact="0.0189"/>
          <dgm:constr type="h" for="ch" forName="imageaccent4" refType="h" fact="0.031"/>
          <dgm:constr type="l" for="ch" forName="textaccent5" refType="w" fact="0.6993"/>
          <dgm:constr type="t" for="ch" forName="textaccent5" refType="h" fact="0.1214"/>
          <dgm:constr type="w" for="ch" forName="textaccent5" refType="w" fact="0.0189"/>
          <dgm:constr type="h" for="ch" forName="textaccent5" refType="h" fact="0.031"/>
          <dgm:constr type="l" for="ch" forName="imageaccent5" refType="w" fact="0.731"/>
          <dgm:constr type="t" for="ch" forName="imageaccent5" refType="h" fact="0.1563"/>
          <dgm:constr type="w" for="ch" forName="imageaccent5" refType="w" fact="0.0189"/>
          <dgm:constr type="h" for="ch" forName="imageaccent5" refType="h" fact="0.031"/>
          <dgm:constr type="l" for="ch" forName="image6" refType="w" fact="0.5589"/>
          <dgm:constr type="t" for="ch" forName="image6" refType="h" fact="0.5872"/>
          <dgm:constr type="w" for="ch" forName="image6" refType="w" fact="0.1624"/>
          <dgm:constr type="h" for="ch" forName="image6" refType="h" fact="0.2645"/>
          <dgm:constr type="l" for="ch" forName="text6" refType="w" fact="0.6986"/>
          <dgm:constr type="t" for="ch" forName="text6" refType="h" fact="0.4424"/>
          <dgm:constr type="w" for="ch" forName="text6" refType="w" fact="0.1624"/>
          <dgm:constr type="h" for="ch" forName="text6" refType="h" fact="0.2645"/>
          <dgm:constr type="l" for="ch" forName="imageaccent6" refType="w" fact="0.7007"/>
          <dgm:constr type="t" for="ch" forName="imageaccent6" refType="h" fact="0.7033"/>
          <dgm:constr type="w" for="ch" forName="imageaccent6" refType="w" fact="0.0189"/>
          <dgm:constr type="h" for="ch" forName="imageaccent6" refType="h" fact="0.031"/>
          <dgm:constr type="l" for="ch" forName="textaccent6" refType="w" fact="0.7308"/>
          <dgm:constr type="t" for="ch" forName="textaccent6" refType="h" fact="0.6741"/>
          <dgm:constr type="w" for="ch" forName="textaccent6" refType="w" fact="0.0189"/>
          <dgm:constr type="h" for="ch" forName="textaccent6" refType="h" fact="0.031"/>
          <dgm:constr type="l" for="ch" forName="text7" refType="w" fact="0.2793"/>
          <dgm:constr type="t" for="ch" forName="text7" refType="h" fact="0.5856"/>
          <dgm:constr type="w" for="ch" forName="text7" refType="w" fact="0.1624"/>
          <dgm:constr type="h" for="ch" forName="text7" refType="h" fact="0.2645"/>
          <dgm:constr type="l" for="ch" forName="image7" refType="w" fact="0.1396"/>
          <dgm:constr type="t" for="ch" forName="image7" refType="h" fact="0.7326"/>
          <dgm:constr type="w" for="ch" forName="image7" refType="w" fact="0.1624"/>
          <dgm:constr type="h" for="ch" forName="image7" refType="h" fact="0.2645"/>
          <dgm:constr type="l" for="ch" forName="imageaccent7" refType="w" fact="0.2501"/>
          <dgm:constr type="t" for="ch" forName="imageaccent7" refType="h" fact="0.7363"/>
          <dgm:constr type="w" for="ch" forName="imageaccent7" refType="w" fact="0.0189"/>
          <dgm:constr type="h" for="ch" forName="imageaccent7" refType="h" fact="0.031"/>
          <dgm:constr type="l" for="ch" forName="textaccent7" refType="w" fact="0.284"/>
          <dgm:constr type="t" for="ch" forName="textaccent7" refType="h" fact="0.7028"/>
          <dgm:constr type="w" for="ch" forName="textaccent7" refType="w" fact="0.0189"/>
          <dgm:constr type="h" for="ch" forName="textaccent7" refType="h" fact="0.031"/>
          <dgm:constr type="l" for="ch" forName="image8" refType="w" fact="0.6979"/>
          <dgm:constr type="t" for="ch" forName="image8" refType="h" fact="0.7355"/>
          <dgm:constr type="w" for="ch" forName="image8" refType="w" fact="0.1624"/>
          <dgm:constr type="h" for="ch" forName="image8" refType="h" fact="0.2645"/>
          <dgm:constr type="l" for="ch" forName="text8" refType="w" fact="0.8376"/>
          <dgm:constr type="t" for="ch" forName="text8" refType="h" fact="0.5906"/>
          <dgm:constr type="w" for="ch" forName="text8" refType="w" fact="0.1624"/>
          <dgm:constr type="h" for="ch" forName="text8" refType="h" fact="0.2645"/>
          <dgm:constr type="l" for="ch" forName="imageaccent8" refType="w" fact="0.8397"/>
          <dgm:constr type="t" for="ch" forName="imageaccent8" refType="h" fact="0.8516"/>
          <dgm:constr type="w" for="ch" forName="imageaccent8" refType="w" fact="0.0189"/>
          <dgm:constr type="h" for="ch" forName="imageaccent8" refType="h" fact="0.031"/>
          <dgm:constr type="l" for="ch" forName="textaccent8" refType="w" fact="0.8698"/>
          <dgm:constr type="t" for="ch" forName="textaccent8" refType="h" fact="0.8223"/>
          <dgm:constr type="w" for="ch" forName="textaccent8" refType="w" fact="0.0189"/>
          <dgm:constr type="h" for="ch" forName="textaccent8" refType="h" fact="0.031"/>
        </dgm:constrLst>
      </dgm:if>
      <dgm:if name="Name10" axis="ch" ptType="node" func="cnt" op="equ" val="9">
        <dgm:alg type="composite">
          <dgm:param type="ar" val="1.8986"/>
        </dgm:alg>
        <dgm:constrLst>
          <dgm:constr type="primFontSz" for="des" ptType="node" op="equ" val="65"/>
          <dgm:constr type="l" for="ch" forName="image4" refType="w" fact="0.5585"/>
          <dgm:constr type="t" for="ch" forName="image4" refType="h" fact="0.2952"/>
          <dgm:constr type="w" for="ch" forName="image4" refType="w" fact="0.1623"/>
          <dgm:constr type="h" for="ch" forName="image4" refType="h" fact="0.2645"/>
          <dgm:constr type="l" for="ch" forName="text5" refType="w" fact="0.5585"/>
          <dgm:constr type="t" for="ch" forName="text5" refType="h" fact="0.0028"/>
          <dgm:constr type="w" for="ch" forName="text5" refType="w" fact="0.1623"/>
          <dgm:constr type="h" for="ch" forName="text5" refType="h" fact="0.2645"/>
          <dgm:constr type="l" for="ch" forName="image5" refType="w" fact="0.6982"/>
          <dgm:constr type="t" for="ch" forName="image5" refType="h" fact="0.1504"/>
          <dgm:constr type="w" for="ch" forName="image5" refType="w" fact="0.1623"/>
          <dgm:constr type="h" for="ch" forName="image5" refType="h" fact="0.2645"/>
          <dgm:constr type="l" for="ch" forName="image2" refType="w" fact="0.4189"/>
          <dgm:constr type="t" for="ch" forName="image2" refType="h" fact="0.439"/>
          <dgm:constr type="w" for="ch" forName="image2" refType="w" fact="0.1623"/>
          <dgm:constr type="h" for="ch" forName="image2" refType="h" fact="0.2645"/>
          <dgm:constr type="l" for="ch" forName="text4" refType="w" fact="0.4189"/>
          <dgm:constr type="t" for="ch" forName="text4" refType="h" fact="0.1465"/>
          <dgm:constr type="w" for="ch" forName="text4" refType="w" fact="0.1623"/>
          <dgm:constr type="h" for="ch" forName="text4" refType="h" fact="0.2645"/>
          <dgm:constr type="l" for="ch" forName="text2" refType="w" fact="0.2793"/>
          <dgm:constr type="t" for="ch" forName="text2" refType="h" fact="0.2925"/>
          <dgm:constr type="w" for="ch" forName="text2" refType="w" fact="0.1623"/>
          <dgm:constr type="h" for="ch" forName="text2" refType="h" fact="0.2645"/>
          <dgm:constr type="l" for="ch" forName="image3" refType="w" fact="0.2793"/>
          <dgm:constr type="t" for="ch" forName="image3" refType="h" fact="0"/>
          <dgm:constr type="w" for="ch" forName="image3" refType="w" fact="0.1623"/>
          <dgm:constr type="h" for="ch" forName="image3" refType="h" fact="0.2645"/>
          <dgm:constr type="l" for="ch" forName="text1" refType="w" fact="0.1396"/>
          <dgm:constr type="t" for="ch" forName="text1" refType="h" fact="0.4395"/>
          <dgm:constr type="w" for="ch" forName="text1" refType="w" fact="0.1623"/>
          <dgm:constr type="h" for="ch" forName="text1" refType="h" fact="0.2645"/>
          <dgm:constr type="l" for="ch" forName="text3" refType="w" fact="0.1396"/>
          <dgm:constr type="t" for="ch" forName="text3" refType="h" fact="0.1471"/>
          <dgm:constr type="w" for="ch" forName="text3" refType="w" fact="0.1623"/>
          <dgm:constr type="h" for="ch" forName="text3" refType="h" fact="0.2645"/>
          <dgm:constr type="l" for="ch" forName="textaccent1" refType="w" fact="0.1435"/>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3"/>
          <dgm:constr type="h" for="ch" forName="image1" refType="h" fact="0.2645"/>
          <dgm:constr type="l" for="ch" forName="imageaccent1" refType="w" fact="0.1111"/>
          <dgm:constr type="t" for="ch" forName="imageaccent1" refType="h" fact="0.5227"/>
          <dgm:constr type="w" for="ch" forName="imageaccent1" refType="w" fact="0.0189"/>
          <dgm:constr type="h" for="ch" forName="imageaccent1" refType="h" fact="0.031"/>
          <dgm:constr type="l" for="ch" forName="textaccent2" refType="w" fact="0.391"/>
          <dgm:constr type="t" for="ch" forName="textaccent2" refType="h" fact="0.5213"/>
          <dgm:constr type="w" for="ch" forName="textaccent2" refType="w" fact="0.0189"/>
          <dgm:constr type="h" for="ch" forName="textaccent2" refType="h" fact="0.031"/>
          <dgm:constr type="l" for="ch" forName="imageaccent2" refType="w" fact="0.4228"/>
          <dgm:constr type="t" for="ch" forName="imageaccent2" refType="h" fact="0.5567"/>
          <dgm:constr type="w" for="ch" forName="imageaccent2" refType="w" fact="0.0189"/>
          <dgm:constr type="h" for="ch" forName="imageaccent2" refType="h" fact="0.031"/>
          <dgm:constr type="l" for="ch" forName="textaccent3" refType="w" fact="0.2501"/>
          <dgm:constr type="t" for="ch" forName="textaccent3" refType="h" fact="0.1507"/>
          <dgm:constr type="w" for="ch" forName="textaccent3" refType="w" fact="0.0189"/>
          <dgm:constr type="h" for="ch" forName="textaccent3" refType="h" fact="0.031"/>
          <dgm:constr type="l" for="ch" forName="imageaccent3" refType="w" fact="0.2839"/>
          <dgm:constr type="t" for="ch" forName="imageaccent3" refType="h" fact="0.1172"/>
          <dgm:constr type="w" for="ch" forName="imageaccent3" refType="w" fact="0.0189"/>
          <dgm:constr type="h" for="ch" forName="imageaccent3" refType="h" fact="0.031"/>
          <dgm:constr type="l" for="ch" forName="textaccent4" refType="w" fact="0.5593"/>
          <dgm:constr type="t" for="ch" forName="textaccent4" refType="h" fact="0.2637"/>
          <dgm:constr type="w" for="ch" forName="textaccent4" refType="w" fact="0.0189"/>
          <dgm:constr type="h" for="ch" forName="textaccent4" refType="h" fact="0.031"/>
          <dgm:constr type="l" for="ch" forName="imageaccent4" refType="w" fact="0.5901"/>
          <dgm:constr type="t" for="ch" forName="imageaccent4" refType="h" fact="0.3"/>
          <dgm:constr type="w" for="ch" forName="imageaccent4" refType="w" fact="0.0189"/>
          <dgm:constr type="h" for="ch" forName="imageaccent4" refType="h" fact="0.031"/>
          <dgm:constr type="l" for="ch" forName="textaccent5" refType="w" fact="0.6989"/>
          <dgm:constr type="t" for="ch" forName="textaccent5" refType="h" fact="0.1214"/>
          <dgm:constr type="w" for="ch" forName="textaccent5" refType="w" fact="0.0189"/>
          <dgm:constr type="h" for="ch" forName="textaccent5" refType="h" fact="0.031"/>
          <dgm:constr type="l" for="ch" forName="imageaccent5" refType="w" fact="0.7305"/>
          <dgm:constr type="t" for="ch" forName="imageaccent5" refType="h" fact="0.1563"/>
          <dgm:constr type="w" for="ch" forName="imageaccent5" refType="w" fact="0.0189"/>
          <dgm:constr type="h" for="ch" forName="imageaccent5" refType="h" fact="0.031"/>
          <dgm:constr type="l" for="ch" forName="image6" refType="w" fact="0.5585"/>
          <dgm:constr type="t" for="ch" forName="image6" refType="h" fact="0.5872"/>
          <dgm:constr type="w" for="ch" forName="image6" refType="w" fact="0.1623"/>
          <dgm:constr type="h" for="ch" forName="image6" refType="h" fact="0.2645"/>
          <dgm:constr type="l" for="ch" forName="text6" refType="w" fact="0.6982"/>
          <dgm:constr type="t" for="ch" forName="text6" refType="h" fact="0.4424"/>
          <dgm:constr type="w" for="ch" forName="text6" refType="w" fact="0.1623"/>
          <dgm:constr type="h" for="ch" forName="text6" refType="h" fact="0.2645"/>
          <dgm:constr type="l" for="ch" forName="imageaccent6" refType="w" fact="0.7002"/>
          <dgm:constr type="t" for="ch" forName="imageaccent6" refType="h" fact="0.7033"/>
          <dgm:constr type="w" for="ch" forName="imageaccent6" refType="w" fact="0.0189"/>
          <dgm:constr type="h" for="ch" forName="imageaccent6" refType="h" fact="0.031"/>
          <dgm:constr type="l" for="ch" forName="textaccent6" refType="w" fact="0.7303"/>
          <dgm:constr type="t" for="ch" forName="textaccent6" refType="h" fact="0.6741"/>
          <dgm:constr type="w" for="ch" forName="textaccent6" refType="w" fact="0.0189"/>
          <dgm:constr type="h" for="ch" forName="textaccent6" refType="h" fact="0.031"/>
          <dgm:constr type="l" for="ch" forName="text7" refType="w" fact="0.2792"/>
          <dgm:constr type="t" for="ch" forName="text7" refType="h" fact="0.5856"/>
          <dgm:constr type="w" for="ch" forName="text7" refType="w" fact="0.1623"/>
          <dgm:constr type="h" for="ch" forName="text7" refType="h" fact="0.2645"/>
          <dgm:constr type="l" for="ch" forName="image7" refType="w" fact="0.1395"/>
          <dgm:constr type="t" for="ch" forName="image7" refType="h" fact="0.7326"/>
          <dgm:constr type="w" for="ch" forName="image7" refType="w" fact="0.1623"/>
          <dgm:constr type="h" for="ch" forName="image7" refType="h" fact="0.2645"/>
          <dgm:constr type="l" for="ch" forName="imageaccent7" refType="w" fact="0.25"/>
          <dgm:constr type="t" for="ch" forName="imageaccent7" refType="h" fact="0.7363"/>
          <dgm:constr type="w" for="ch" forName="imageaccent7" refType="w" fact="0.0189"/>
          <dgm:constr type="h" for="ch" forName="imageaccent7" refType="h" fact="0.031"/>
          <dgm:constr type="l" for="ch" forName="textaccent7" refType="w" fact="0.2838"/>
          <dgm:constr type="t" for="ch" forName="textaccent7" refType="h" fact="0.7028"/>
          <dgm:constr type="w" for="ch" forName="textaccent7" refType="w" fact="0.0189"/>
          <dgm:constr type="h" for="ch" forName="textaccent7" refType="h" fact="0.031"/>
          <dgm:constr type="l" for="ch" forName="image8" refType="w" fact="0.6975"/>
          <dgm:constr type="t" for="ch" forName="image8" refType="h" fact="0.7355"/>
          <dgm:constr type="w" for="ch" forName="image8" refType="w" fact="0.1623"/>
          <dgm:constr type="h" for="ch" forName="image8" refType="h" fact="0.2645"/>
          <dgm:constr type="l" for="ch" forName="text8" refType="w" fact="0.8371"/>
          <dgm:constr type="t" for="ch" forName="text8" refType="h" fact="0.5906"/>
          <dgm:constr type="w" for="ch" forName="text8" refType="w" fact="0.1623"/>
          <dgm:constr type="h" for="ch" forName="text8" refType="h" fact="0.2645"/>
          <dgm:constr type="l" for="ch" forName="imageaccent8" refType="w" fact="0.8392"/>
          <dgm:constr type="t" for="ch" forName="imageaccent8" refType="h" fact="0.8516"/>
          <dgm:constr type="w" for="ch" forName="imageaccent8" refType="w" fact="0.0189"/>
          <dgm:constr type="h" for="ch" forName="imageaccent8" refType="h" fact="0.031"/>
          <dgm:constr type="l" for="ch" forName="textaccent8" refType="w" fact="0.8693"/>
          <dgm:constr type="t" for="ch" forName="textaccent8" refType="h" fact="0.8223"/>
          <dgm:constr type="w" for="ch" forName="textaccent8" refType="w" fact="0.0189"/>
          <dgm:constr type="h" for="ch" forName="textaccent8" refType="h" fact="0.031"/>
          <dgm:constr type="l" for="ch" forName="text9" refType="w" fact="0.8377"/>
          <dgm:constr type="t" for="ch" forName="text9" refType="h" fact="0.0057"/>
          <dgm:constr type="w" for="ch" forName="text9" refType="w" fact="0.1623"/>
          <dgm:constr type="h" for="ch" forName="text9" refType="h" fact="0.2645"/>
          <dgm:constr type="l" for="ch" forName="textaccent9" refType="w" fact="0.95"/>
          <dgm:constr type="t" for="ch" forName="textaccent9" refType="h" fact="0.2383"/>
          <dgm:constr type="w" for="ch" forName="textaccent9" refType="w" fact="0.0189"/>
          <dgm:constr type="h" for="ch" forName="textaccent9" refType="h" fact="0.031"/>
          <dgm:constr type="l" for="ch" forName="image9" refType="w" fact="0.8377"/>
          <dgm:constr type="t" for="ch" forName="image9" refType="h" fact="0.2977"/>
          <dgm:constr type="w" for="ch" forName="image9" refType="w" fact="0.1623"/>
          <dgm:constr type="h" for="ch" forName="image9" refType="h" fact="0.2645"/>
          <dgm:constr type="l" for="ch" forName="imageaccent9" refType="w" fact="0.95"/>
          <dgm:constr type="t" for="ch" forName="imageaccent9" refType="h" fact="0.2993"/>
          <dgm:constr type="w" for="ch" forName="imageaccent9" refType="w" fact="0.0189"/>
          <dgm:constr type="h" for="ch" forName="imageaccent9" refType="h" fact="0.031"/>
        </dgm:constrLst>
      </dgm:if>
      <dgm:if name="Name11" axis="ch" ptType="node" func="cnt" op="equ" val="10">
        <dgm:alg type="composite">
          <dgm:param type="ar" val="1.6608"/>
        </dgm:alg>
        <dgm:constrLst>
          <dgm:constr type="primFontSz" for="des" ptType="node" op="equ" val="65"/>
          <dgm:constr type="l" for="ch" forName="image4" refType="w" fact="0.5585"/>
          <dgm:constr type="t" for="ch" forName="image4" refType="h" fact="0.2583"/>
          <dgm:constr type="w" for="ch" forName="image4" refType="w" fact="0.1623"/>
          <dgm:constr type="h" for="ch" forName="image4" refType="h" fact="0.2314"/>
          <dgm:constr type="l" for="ch" forName="text5" refType="w" fact="0.5585"/>
          <dgm:constr type="t" for="ch" forName="text5" refType="h" fact="0.0024"/>
          <dgm:constr type="w" for="ch" forName="text5" refType="w" fact="0.1623"/>
          <dgm:constr type="h" for="ch" forName="text5" refType="h" fact="0.2314"/>
          <dgm:constr type="l" for="ch" forName="image5" refType="w" fact="0.6982"/>
          <dgm:constr type="t" for="ch" forName="image5" refType="h" fact="0.1316"/>
          <dgm:constr type="w" for="ch" forName="image5" refType="w" fact="0.1623"/>
          <dgm:constr type="h" for="ch" forName="image5" refType="h" fact="0.2314"/>
          <dgm:constr type="l" for="ch" forName="image2" refType="w" fact="0.4189"/>
          <dgm:constr type="t" for="ch" forName="image2" refType="h" fact="0.384"/>
          <dgm:constr type="w" for="ch" forName="image2" refType="w" fact="0.1623"/>
          <dgm:constr type="h" for="ch" forName="image2" refType="h" fact="0.2314"/>
          <dgm:constr type="l" for="ch" forName="text4" refType="w" fact="0.4189"/>
          <dgm:constr type="t" for="ch" forName="text4" refType="h" fact="0.1282"/>
          <dgm:constr type="w" for="ch" forName="text4" refType="w" fact="0.1623"/>
          <dgm:constr type="h" for="ch" forName="text4" refType="h" fact="0.2314"/>
          <dgm:constr type="l" for="ch" forName="text2" refType="w" fact="0.2793"/>
          <dgm:constr type="t" for="ch" forName="text2" refType="h" fact="0.2558"/>
          <dgm:constr type="w" for="ch" forName="text2" refType="w" fact="0.1623"/>
          <dgm:constr type="h" for="ch" forName="text2" refType="h" fact="0.2314"/>
          <dgm:constr type="l" for="ch" forName="image3" refType="w" fact="0.2793"/>
          <dgm:constr type="t" for="ch" forName="image3" refType="h" fact="0"/>
          <dgm:constr type="w" for="ch" forName="image3" refType="w" fact="0.1623"/>
          <dgm:constr type="h" for="ch" forName="image3" refType="h" fact="0.2314"/>
          <dgm:constr type="l" for="ch" forName="text1" refType="w" fact="0.1396"/>
          <dgm:constr type="t" for="ch" forName="text1" refType="h" fact="0.3845"/>
          <dgm:constr type="w" for="ch" forName="text1" refType="w" fact="0.1623"/>
          <dgm:constr type="h" for="ch" forName="text1" refType="h" fact="0.2314"/>
          <dgm:constr type="l" for="ch" forName="text3" refType="w" fact="0.1396"/>
          <dgm:constr type="t" for="ch" forName="text3" refType="h" fact="0.1286"/>
          <dgm:constr type="w" for="ch" forName="text3" refType="w" fact="0.1623"/>
          <dgm:constr type="h" for="ch" forName="text3" refType="h" fact="0.2314"/>
          <dgm:constr type="l" for="ch" forName="textaccent1" refType="w" fact="0.1435"/>
          <dgm:constr type="t" for="ch" forName="textaccent1" refType="h" fact="0.488"/>
          <dgm:constr type="w" for="ch" forName="textaccent1" refType="w" fact="0.0189"/>
          <dgm:constr type="h" for="ch" forName="textaccent1" refType="h" fact="0.0271"/>
          <dgm:constr type="l" for="ch" forName="image1" refType="w" fact="0"/>
          <dgm:constr type="t" for="ch" forName="image1" refType="h" fact="0.2566"/>
          <dgm:constr type="w" for="ch" forName="image1" refType="w" fact="0.1623"/>
          <dgm:constr type="h" for="ch" forName="image1" refType="h" fact="0.2314"/>
          <dgm:constr type="l" for="ch" forName="imageaccent1" refType="w" fact="0.1111"/>
          <dgm:constr type="t" for="ch" forName="imageaccent1" refType="h" fact="0.4572"/>
          <dgm:constr type="w" for="ch" forName="imageaccent1" refType="w" fact="0.0189"/>
          <dgm:constr type="h" for="ch" forName="imageaccent1" refType="h" fact="0.0271"/>
          <dgm:constr type="l" for="ch" forName="textaccent2" refType="w" fact="0.391"/>
          <dgm:constr type="t" for="ch" forName="textaccent2" refType="h" fact="0.456"/>
          <dgm:constr type="w" for="ch" forName="textaccent2" refType="w" fact="0.0189"/>
          <dgm:constr type="h" for="ch" forName="textaccent2" refType="h" fact="0.0271"/>
          <dgm:constr type="l" for="ch" forName="imageaccent2" refType="w" fact="0.4228"/>
          <dgm:constr type="t" for="ch" forName="imageaccent2" refType="h" fact="0.487"/>
          <dgm:constr type="w" for="ch" forName="imageaccent2" refType="w" fact="0.0189"/>
          <dgm:constr type="h" for="ch" forName="imageaccent2" refType="h" fact="0.0271"/>
          <dgm:constr type="l" for="ch" forName="textaccent3" refType="w" fact="0.2501"/>
          <dgm:constr type="t" for="ch" forName="textaccent3" refType="h" fact="0.1318"/>
          <dgm:constr type="w" for="ch" forName="textaccent3" refType="w" fact="0.0189"/>
          <dgm:constr type="h" for="ch" forName="textaccent3" refType="h" fact="0.0271"/>
          <dgm:constr type="l" for="ch" forName="imageaccent3" refType="w" fact="0.2839"/>
          <dgm:constr type="t" for="ch" forName="imageaccent3" refType="h" fact="0.1025"/>
          <dgm:constr type="w" for="ch" forName="imageaccent3" refType="w" fact="0.0189"/>
          <dgm:constr type="h" for="ch" forName="imageaccent3" refType="h" fact="0.0271"/>
          <dgm:constr type="l" for="ch" forName="textaccent4" refType="w" fact="0.5593"/>
          <dgm:constr type="t" for="ch" forName="textaccent4" refType="h" fact="0.2307"/>
          <dgm:constr type="w" for="ch" forName="textaccent4" refType="w" fact="0.0189"/>
          <dgm:constr type="h" for="ch" forName="textaccent4" refType="h" fact="0.0271"/>
          <dgm:constr type="l" for="ch" forName="imageaccent4" refType="w" fact="0.5901"/>
          <dgm:constr type="t" for="ch" forName="imageaccent4" refType="h" fact="0.2624"/>
          <dgm:constr type="w" for="ch" forName="imageaccent4" refType="w" fact="0.0189"/>
          <dgm:constr type="h" for="ch" forName="imageaccent4" refType="h" fact="0.0271"/>
          <dgm:constr type="l" for="ch" forName="textaccent5" refType="w" fact="0.6989"/>
          <dgm:constr type="t" for="ch" forName="textaccent5" refType="h" fact="0.1062"/>
          <dgm:constr type="w" for="ch" forName="textaccent5" refType="w" fact="0.0189"/>
          <dgm:constr type="h" for="ch" forName="textaccent5" refType="h" fact="0.0271"/>
          <dgm:constr type="l" for="ch" forName="imageaccent5" refType="w" fact="0.7305"/>
          <dgm:constr type="t" for="ch" forName="imageaccent5" refType="h" fact="0.1367"/>
          <dgm:constr type="w" for="ch" forName="imageaccent5" refType="w" fact="0.0189"/>
          <dgm:constr type="h" for="ch" forName="imageaccent5" refType="h" fact="0.0271"/>
          <dgm:constr type="l" for="ch" forName="image6" refType="w" fact="0.5585"/>
          <dgm:constr type="t" for="ch" forName="image6" refType="h" fact="0.5137"/>
          <dgm:constr type="w" for="ch" forName="image6" refType="w" fact="0.1623"/>
          <dgm:constr type="h" for="ch" forName="image6" refType="h" fact="0.2314"/>
          <dgm:constr type="l" for="ch" forName="text6" refType="w" fact="0.6982"/>
          <dgm:constr type="t" for="ch" forName="text6" refType="h" fact="0.387"/>
          <dgm:constr type="w" for="ch" forName="text6" refType="w" fact="0.1623"/>
          <dgm:constr type="h" for="ch" forName="text6" refType="h" fact="0.2314"/>
          <dgm:constr type="l" for="ch" forName="imageaccent6" refType="w" fact="0.7002"/>
          <dgm:constr type="t" for="ch" forName="imageaccent6" refType="h" fact="0.6152"/>
          <dgm:constr type="w" for="ch" forName="imageaccent6" refType="w" fact="0.0189"/>
          <dgm:constr type="h" for="ch" forName="imageaccent6" refType="h" fact="0.0271"/>
          <dgm:constr type="l" for="ch" forName="textaccent6" refType="w" fact="0.7303"/>
          <dgm:constr type="t" for="ch" forName="textaccent6" refType="h" fact="0.5897"/>
          <dgm:constr type="w" for="ch" forName="textaccent6" refType="w" fact="0.0189"/>
          <dgm:constr type="h" for="ch" forName="textaccent6" refType="h" fact="0.0271"/>
          <dgm:constr type="l" for="ch" forName="text7" refType="w" fact="0.2792"/>
          <dgm:constr type="t" for="ch" forName="text7" refType="h" fact="0.5122"/>
          <dgm:constr type="w" for="ch" forName="text7" refType="w" fact="0.1623"/>
          <dgm:constr type="h" for="ch" forName="text7" refType="h" fact="0.2314"/>
          <dgm:constr type="l" for="ch" forName="image7" refType="w" fact="0.1395"/>
          <dgm:constr type="t" for="ch" forName="image7" refType="h" fact="0.6409"/>
          <dgm:constr type="w" for="ch" forName="image7" refType="w" fact="0.1623"/>
          <dgm:constr type="h" for="ch" forName="image7" refType="h" fact="0.2314"/>
          <dgm:constr type="l" for="ch" forName="imageaccent7" refType="w" fact="0.25"/>
          <dgm:constr type="t" for="ch" forName="imageaccent7" refType="h" fact="0.6441"/>
          <dgm:constr type="w" for="ch" forName="imageaccent7" refType="w" fact="0.0189"/>
          <dgm:constr type="h" for="ch" forName="imageaccent7" refType="h" fact="0.0271"/>
          <dgm:constr type="l" for="ch" forName="textaccent7" refType="w" fact="0.2838"/>
          <dgm:constr type="t" for="ch" forName="textaccent7" refType="h" fact="0.6148"/>
          <dgm:constr type="w" for="ch" forName="textaccent7" refType="w" fact="0.0189"/>
          <dgm:constr type="h" for="ch" forName="textaccent7" refType="h" fact="0.0271"/>
          <dgm:constr type="l" for="ch" forName="image8" refType="w" fact="0.6975"/>
          <dgm:constr type="t" for="ch" forName="image8" refType="h" fact="0.6433"/>
          <dgm:constr type="w" for="ch" forName="image8" refType="w" fact="0.1623"/>
          <dgm:constr type="h" for="ch" forName="image8" refType="h" fact="0.2314"/>
          <dgm:constr type="l" for="ch" forName="text8" refType="w" fact="0.8371"/>
          <dgm:constr type="t" for="ch" forName="text8" refType="h" fact="0.5167"/>
          <dgm:constr type="w" for="ch" forName="text8" refType="w" fact="0.1623"/>
          <dgm:constr type="h" for="ch" forName="text8" refType="h" fact="0.2314"/>
          <dgm:constr type="l" for="ch" forName="imageaccent8" refType="w" fact="0.8392"/>
          <dgm:constr type="t" for="ch" forName="imageaccent8" refType="h" fact="0.7449"/>
          <dgm:constr type="w" for="ch" forName="imageaccent8" refType="w" fact="0.0189"/>
          <dgm:constr type="h" for="ch" forName="imageaccent8" refType="h" fact="0.0271"/>
          <dgm:constr type="l" for="ch" forName="textaccent8" refType="w" fact="0.8693"/>
          <dgm:constr type="t" for="ch" forName="textaccent8" refType="h" fact="0.7194"/>
          <dgm:constr type="w" for="ch" forName="textaccent8" refType="w" fact="0.0189"/>
          <dgm:constr type="h" for="ch" forName="textaccent8" refType="h" fact="0.0271"/>
          <dgm:constr type="l" for="ch" forName="text9" refType="w" fact="0.8377"/>
          <dgm:constr type="t" for="ch" forName="text9" refType="h" fact="0.005"/>
          <dgm:constr type="w" for="ch" forName="text9" refType="w" fact="0.1623"/>
          <dgm:constr type="h" for="ch" forName="text9" refType="h" fact="0.2314"/>
          <dgm:constr type="l" for="ch" forName="textaccent9" refType="w" fact="0.95"/>
          <dgm:constr type="t" for="ch" forName="textaccent9" refType="h" fact="0.2084"/>
          <dgm:constr type="w" for="ch" forName="textaccent9" refType="w" fact="0.0189"/>
          <dgm:constr type="h" for="ch" forName="textaccent9" refType="h" fact="0.0271"/>
          <dgm:constr type="l" for="ch" forName="image9" refType="w" fact="0.8377"/>
          <dgm:constr type="t" for="ch" forName="image9" refType="h" fact="0.2604"/>
          <dgm:constr type="w" for="ch" forName="image9" refType="w" fact="0.1623"/>
          <dgm:constr type="h" for="ch" forName="image9" refType="h" fact="0.2314"/>
          <dgm:constr type="l" for="ch" forName="imageaccent9" refType="w" fact="0.95"/>
          <dgm:constr type="t" for="ch" forName="imageaccent9" refType="h" fact="0.2618"/>
          <dgm:constr type="w" for="ch" forName="imageaccent9" refType="w" fact="0.0189"/>
          <dgm:constr type="h" for="ch" forName="imageaccent9" refType="h" fact="0.0271"/>
          <dgm:constr type="l" for="ch" forName="image10" refType="w" fact="0.2786"/>
          <dgm:constr type="t" for="ch" forName="image10" refType="h" fact="0.7686"/>
          <dgm:constr type="w" for="ch" forName="image10" refType="w" fact="0.1623"/>
          <dgm:constr type="h" for="ch" forName="image10" refType="h" fact="0.2314"/>
          <dgm:constr type="l" for="ch" forName="text10" refType="w" fact="0.4183"/>
          <dgm:constr type="t" for="ch" forName="text10" refType="h" fact="0.6419"/>
          <dgm:constr type="w" for="ch" forName="text10" refType="w" fact="0.1623"/>
          <dgm:constr type="h" for="ch" forName="text10" refType="h" fact="0.2314"/>
          <dgm:constr type="l" for="ch" forName="imageaccent10" refType="w" fact="0.4203"/>
          <dgm:constr type="t" for="ch" forName="imageaccent10" refType="h" fact="0.8701"/>
          <dgm:constr type="w" for="ch" forName="imageaccent10" refType="w" fact="0.0189"/>
          <dgm:constr type="h" for="ch" forName="imageaccent10" refType="h" fact="0.0271"/>
          <dgm:constr type="l" for="ch" forName="textaccent10" refType="w" fact="0.4504"/>
          <dgm:constr type="t" for="ch" forName="textaccent10" refType="h" fact="0.8446"/>
          <dgm:constr type="w" for="ch" forName="textaccent10" refType="w" fact="0.0189"/>
          <dgm:constr type="h" for="ch" forName="textaccent10" refType="h" fact="0.0271"/>
        </dgm:constrLst>
      </dgm:if>
      <dgm:if name="Name12" axis="ch" ptType="node" func="cnt" op="equ" val="11">
        <dgm:alg type="composite">
          <dgm:param type="ar" val="1.4704"/>
        </dgm:alg>
        <dgm:constrLst>
          <dgm:constr type="primFontSz" for="des" ptType="node" op="equ" val="65"/>
          <dgm:constr type="l" for="ch" forName="image4" refType="w" fact="0.5585"/>
          <dgm:constr type="t" for="ch" forName="image4" refType="h" fact="0.2287"/>
          <dgm:constr type="w" for="ch" forName="image4" refType="w" fact="0.1623"/>
          <dgm:constr type="h" for="ch" forName="image4" refType="h" fact="0.2049"/>
          <dgm:constr type="l" for="ch" forName="text5" refType="w" fact="0.5585"/>
          <dgm:constr type="t" for="ch" forName="text5" refType="h" fact="0.0022"/>
          <dgm:constr type="w" for="ch" forName="text5" refType="w" fact="0.1623"/>
          <dgm:constr type="h" for="ch" forName="text5" refType="h" fact="0.2049"/>
          <dgm:constr type="l" for="ch" forName="image5" refType="w" fact="0.6982"/>
          <dgm:constr type="t" for="ch" forName="image5" refType="h" fact="0.1165"/>
          <dgm:constr type="w" for="ch" forName="image5" refType="w" fact="0.1623"/>
          <dgm:constr type="h" for="ch" forName="image5" refType="h" fact="0.2049"/>
          <dgm:constr type="l" for="ch" forName="image2" refType="w" fact="0.4189"/>
          <dgm:constr type="t" for="ch" forName="image2" refType="h" fact="0.34"/>
          <dgm:constr type="w" for="ch" forName="image2" refType="w" fact="0.1623"/>
          <dgm:constr type="h" for="ch" forName="image2" refType="h" fact="0.2049"/>
          <dgm:constr type="l" for="ch" forName="text4" refType="w" fact="0.4189"/>
          <dgm:constr type="t" for="ch" forName="text4" refType="h" fact="0.1135"/>
          <dgm:constr type="w" for="ch" forName="text4" refType="w" fact="0.1623"/>
          <dgm:constr type="h" for="ch" forName="text4" refType="h" fact="0.2049"/>
          <dgm:constr type="l" for="ch" forName="text2" refType="w" fact="0.2793"/>
          <dgm:constr type="t" for="ch" forName="text2" refType="h" fact="0.2265"/>
          <dgm:constr type="w" for="ch" forName="text2" refType="w" fact="0.1623"/>
          <dgm:constr type="h" for="ch" forName="text2" refType="h" fact="0.2049"/>
          <dgm:constr type="l" for="ch" forName="image3" refType="w" fact="0.2793"/>
          <dgm:constr type="t" for="ch" forName="image3" refType="h" fact="0"/>
          <dgm:constr type="w" for="ch" forName="image3" refType="w" fact="0.1623"/>
          <dgm:constr type="h" for="ch" forName="image3" refType="h" fact="0.2049"/>
          <dgm:constr type="l" for="ch" forName="text1" refType="w" fact="0.1396"/>
          <dgm:constr type="t" for="ch" forName="text1" refType="h" fact="0.3404"/>
          <dgm:constr type="w" for="ch" forName="text1" refType="w" fact="0.1623"/>
          <dgm:constr type="h" for="ch" forName="text1" refType="h" fact="0.2049"/>
          <dgm:constr type="l" for="ch" forName="text3" refType="w" fact="0.1396"/>
          <dgm:constr type="t" for="ch" forName="text3" refType="h" fact="0.1139"/>
          <dgm:constr type="w" for="ch" forName="text3" refType="w" fact="0.1623"/>
          <dgm:constr type="h" for="ch" forName="text3" refType="h" fact="0.2049"/>
          <dgm:constr type="l" for="ch" forName="textaccent1" refType="w" fact="0.1435"/>
          <dgm:constr type="t" for="ch" forName="textaccent1" refType="h" fact="0.432"/>
          <dgm:constr type="w" for="ch" forName="textaccent1" refType="w" fact="0.0189"/>
          <dgm:constr type="h" for="ch" forName="textaccent1" refType="h" fact="0.024"/>
          <dgm:constr type="l" for="ch" forName="image1" refType="w" fact="0"/>
          <dgm:constr type="t" for="ch" forName="image1" refType="h" fact="0.2272"/>
          <dgm:constr type="w" for="ch" forName="image1" refType="w" fact="0.1623"/>
          <dgm:constr type="h" for="ch" forName="image1" refType="h" fact="0.2049"/>
          <dgm:constr type="l" for="ch" forName="imageaccent1" refType="w" fact="0.1111"/>
          <dgm:constr type="t" for="ch" forName="imageaccent1" refType="h" fact="0.4048"/>
          <dgm:constr type="w" for="ch" forName="imageaccent1" refType="w" fact="0.0189"/>
          <dgm:constr type="h" for="ch" forName="imageaccent1" refType="h" fact="0.024"/>
          <dgm:constr type="l" for="ch" forName="textaccent2" refType="w" fact="0.391"/>
          <dgm:constr type="t" for="ch" forName="textaccent2" refType="h" fact="0.4038"/>
          <dgm:constr type="w" for="ch" forName="textaccent2" refType="w" fact="0.0189"/>
          <dgm:constr type="h" for="ch" forName="textaccent2" refType="h" fact="0.024"/>
          <dgm:constr type="l" for="ch" forName="imageaccent2" refType="w" fact="0.4228"/>
          <dgm:constr type="t" for="ch" forName="imageaccent2" refType="h" fact="0.4312"/>
          <dgm:constr type="w" for="ch" forName="imageaccent2" refType="w" fact="0.0189"/>
          <dgm:constr type="h" for="ch" forName="imageaccent2" refType="h" fact="0.024"/>
          <dgm:constr type="l" for="ch" forName="textaccent3" refType="w" fact="0.2501"/>
          <dgm:constr type="t" for="ch" forName="textaccent3" refType="h" fact="0.1167"/>
          <dgm:constr type="w" for="ch" forName="textaccent3" refType="w" fact="0.0189"/>
          <dgm:constr type="h" for="ch" forName="textaccent3" refType="h" fact="0.024"/>
          <dgm:constr type="l" for="ch" forName="imageaccent3" refType="w" fact="0.2839"/>
          <dgm:constr type="t" for="ch" forName="imageaccent3" refType="h" fact="0.0908"/>
          <dgm:constr type="w" for="ch" forName="imageaccent3" refType="w" fact="0.0189"/>
          <dgm:constr type="h" for="ch" forName="imageaccent3" refType="h" fact="0.024"/>
          <dgm:constr type="l" for="ch" forName="textaccent4" refType="w" fact="0.5593"/>
          <dgm:constr type="t" for="ch" forName="textaccent4" refType="h" fact="0.2042"/>
          <dgm:constr type="w" for="ch" forName="textaccent4" refType="w" fact="0.0189"/>
          <dgm:constr type="h" for="ch" forName="textaccent4" refType="h" fact="0.024"/>
          <dgm:constr type="l" for="ch" forName="imageaccent4" refType="w" fact="0.5901"/>
          <dgm:constr type="t" for="ch" forName="imageaccent4" refType="h" fact="0.2323"/>
          <dgm:constr type="w" for="ch" forName="imageaccent4" refType="w" fact="0.0189"/>
          <dgm:constr type="h" for="ch" forName="imageaccent4" refType="h" fact="0.024"/>
          <dgm:constr type="l" for="ch" forName="textaccent5" refType="w" fact="0.6989"/>
          <dgm:constr type="t" for="ch" forName="textaccent5" refType="h" fact="0.094"/>
          <dgm:constr type="w" for="ch" forName="textaccent5" refType="w" fact="0.0189"/>
          <dgm:constr type="h" for="ch" forName="textaccent5" refType="h" fact="0.024"/>
          <dgm:constr type="l" for="ch" forName="imageaccent5" refType="w" fact="0.7305"/>
          <dgm:constr type="t" for="ch" forName="imageaccent5" refType="h" fact="0.121"/>
          <dgm:constr type="w" for="ch" forName="imageaccent5" refType="w" fact="0.0189"/>
          <dgm:constr type="h" for="ch" forName="imageaccent5" refType="h" fact="0.024"/>
          <dgm:constr type="l" for="ch" forName="image6" refType="w" fact="0.5585"/>
          <dgm:constr type="t" for="ch" forName="image6" refType="h" fact="0.4548"/>
          <dgm:constr type="w" for="ch" forName="image6" refType="w" fact="0.1623"/>
          <dgm:constr type="h" for="ch" forName="image6" refType="h" fact="0.2049"/>
          <dgm:constr type="l" for="ch" forName="text6" refType="w" fact="0.6982"/>
          <dgm:constr type="t" for="ch" forName="text6" refType="h" fact="0.3426"/>
          <dgm:constr type="w" for="ch" forName="text6" refType="w" fact="0.1623"/>
          <dgm:constr type="h" for="ch" forName="text6" refType="h" fact="0.2049"/>
          <dgm:constr type="l" for="ch" forName="imageaccent6" refType="w" fact="0.7002"/>
          <dgm:constr type="t" for="ch" forName="imageaccent6" refType="h" fact="0.5447"/>
          <dgm:constr type="w" for="ch" forName="imageaccent6" refType="w" fact="0.0189"/>
          <dgm:constr type="h" for="ch" forName="imageaccent6" refType="h" fact="0.024"/>
          <dgm:constr type="l" for="ch" forName="textaccent6" refType="w" fact="0.7303"/>
          <dgm:constr type="t" for="ch" forName="textaccent6" refType="h" fact="0.5221"/>
          <dgm:constr type="w" for="ch" forName="textaccent6" refType="w" fact="0.0189"/>
          <dgm:constr type="h" for="ch" forName="textaccent6" refType="h" fact="0.024"/>
          <dgm:constr type="l" for="ch" forName="text7" refType="w" fact="0.2792"/>
          <dgm:constr type="t" for="ch" forName="text7" refType="h" fact="0.4535"/>
          <dgm:constr type="w" for="ch" forName="text7" refType="w" fact="0.1623"/>
          <dgm:constr type="h" for="ch" forName="text7" refType="h" fact="0.2049"/>
          <dgm:constr type="l" for="ch" forName="image7" refType="w" fact="0.1395"/>
          <dgm:constr type="t" for="ch" forName="image7" refType="h" fact="0.5674"/>
          <dgm:constr type="w" for="ch" forName="image7" refType="w" fact="0.1623"/>
          <dgm:constr type="h" for="ch" forName="image7" refType="h" fact="0.2049"/>
          <dgm:constr type="l" for="ch" forName="imageaccent7" refType="w" fact="0.25"/>
          <dgm:constr type="t" for="ch" forName="imageaccent7" refType="h" fact="0.5703"/>
          <dgm:constr type="w" for="ch" forName="imageaccent7" refType="w" fact="0.0189"/>
          <dgm:constr type="h" for="ch" forName="imageaccent7" refType="h" fact="0.024"/>
          <dgm:constr type="l" for="ch" forName="textaccent7" refType="w" fact="0.2838"/>
          <dgm:constr type="t" for="ch" forName="textaccent7" refType="h" fact="0.5443"/>
          <dgm:constr type="w" for="ch" forName="textaccent7" refType="w" fact="0.0189"/>
          <dgm:constr type="h" for="ch" forName="textaccent7" refType="h" fact="0.024"/>
          <dgm:constr type="l" for="ch" forName="image8" refType="w" fact="0.6975"/>
          <dgm:constr type="t" for="ch" forName="image8" refType="h" fact="0.5696"/>
          <dgm:constr type="w" for="ch" forName="image8" refType="w" fact="0.1623"/>
          <dgm:constr type="h" for="ch" forName="image8" refType="h" fact="0.2049"/>
          <dgm:constr type="l" for="ch" forName="text8" refType="w" fact="0.8371"/>
          <dgm:constr type="t" for="ch" forName="text8" refType="h" fact="0.4574"/>
          <dgm:constr type="w" for="ch" forName="text8" refType="w" fact="0.1623"/>
          <dgm:constr type="h" for="ch" forName="text8" refType="h" fact="0.2049"/>
          <dgm:constr type="l" for="ch" forName="imageaccent8" refType="w" fact="0.8392"/>
          <dgm:constr type="t" for="ch" forName="imageaccent8" refType="h" fact="0.6595"/>
          <dgm:constr type="w" for="ch" forName="imageaccent8" refType="w" fact="0.0189"/>
          <dgm:constr type="h" for="ch" forName="imageaccent8" refType="h" fact="0.024"/>
          <dgm:constr type="l" for="ch" forName="textaccent8" refType="w" fact="0.8693"/>
          <dgm:constr type="t" for="ch" forName="textaccent8" refType="h" fact="0.6369"/>
          <dgm:constr type="w" for="ch" forName="textaccent8" refType="w" fact="0.0189"/>
          <dgm:constr type="h" for="ch" forName="textaccent8" refType="h" fact="0.024"/>
          <dgm:constr type="l" for="ch" forName="text9" refType="w" fact="0.8377"/>
          <dgm:constr type="t" for="ch" forName="text9" refType="h" fact="0.0044"/>
          <dgm:constr type="w" for="ch" forName="text9" refType="w" fact="0.1623"/>
          <dgm:constr type="h" for="ch" forName="text9" refType="h" fact="0.2049"/>
          <dgm:constr type="l" for="ch" forName="textaccent9" refType="w" fact="0.95"/>
          <dgm:constr type="t" for="ch" forName="textaccent9" refType="h" fact="0.1846"/>
          <dgm:constr type="w" for="ch" forName="textaccent9" refType="w" fact="0.0189"/>
          <dgm:constr type="h" for="ch" forName="textaccent9" refType="h" fact="0.024"/>
          <dgm:constr type="l" for="ch" forName="image9" refType="w" fact="0.8377"/>
          <dgm:constr type="t" for="ch" forName="image9" refType="h" fact="0.2306"/>
          <dgm:constr type="w" for="ch" forName="image9" refType="w" fact="0.1623"/>
          <dgm:constr type="h" for="ch" forName="image9" refType="h" fact="0.2049"/>
          <dgm:constr type="l" for="ch" forName="imageaccent9" refType="w" fact="0.95"/>
          <dgm:constr type="t" for="ch" forName="imageaccent9" refType="h" fact="0.2318"/>
          <dgm:constr type="w" for="ch" forName="imageaccent9" refType="w" fact="0.0189"/>
          <dgm:constr type="h" for="ch" forName="imageaccent9" refType="h" fact="0.024"/>
          <dgm:constr type="l" for="ch" forName="image10" refType="w" fact="0.2786"/>
          <dgm:constr type="t" for="ch" forName="image10" refType="h" fact="0.6805"/>
          <dgm:constr type="w" for="ch" forName="image10" refType="w" fact="0.1623"/>
          <dgm:constr type="h" for="ch" forName="image10" refType="h" fact="0.2049"/>
          <dgm:constr type="l" for="ch" forName="text10" refType="w" fact="0.4183"/>
          <dgm:constr type="t" for="ch" forName="text10" refType="h" fact="0.5683"/>
          <dgm:constr type="w" for="ch" forName="text10" refType="w" fact="0.1623"/>
          <dgm:constr type="h" for="ch" forName="text10" refType="h" fact="0.2049"/>
          <dgm:constr type="l" for="ch" forName="imageaccent10" refType="w" fact="0.4203"/>
          <dgm:constr type="t" for="ch" forName="imageaccent10" refType="h" fact="0.7704"/>
          <dgm:constr type="w" for="ch" forName="imageaccent10" refType="w" fact="0.0189"/>
          <dgm:constr type="h" for="ch" forName="imageaccent10" refType="h" fact="0.024"/>
          <dgm:constr type="l" for="ch" forName="textaccent10" refType="w" fact="0.4504"/>
          <dgm:constr type="t" for="ch" forName="textaccent10" refType="h" fact="0.7478"/>
          <dgm:constr type="w" for="ch" forName="textaccent10" refType="w" fact="0.0189"/>
          <dgm:constr type="h" for="ch" forName="textaccent10" refType="h" fact="0.024"/>
          <dgm:constr type="l" for="ch" forName="text11" refType="w" fact="0.6971"/>
          <dgm:constr type="t" for="ch" forName="text11" refType="h" fact="0.7951"/>
          <dgm:constr type="w" for="ch" forName="text11" refType="w" fact="0.1623"/>
          <dgm:constr type="h" for="ch" forName="text11" refType="h" fact="0.2049"/>
          <dgm:constr type="l" for="ch" forName="image11" refType="w" fact="0.5575"/>
          <dgm:constr type="t" for="ch" forName="image11" refType="h" fact="0.6816"/>
          <dgm:constr type="w" for="ch" forName="image11" refType="w" fact="0.1623"/>
          <dgm:constr type="h" for="ch" forName="image11" refType="h" fact="0.2049"/>
          <dgm:constr type="l" for="ch" forName="imageaccent11" refType="w" fact="0.6692"/>
          <dgm:constr type="t" for="ch" forName="imageaccent11" refType="h" fact="0.8589"/>
          <dgm:constr type="w" for="ch" forName="imageaccent11" refType="w" fact="0.0189"/>
          <dgm:constr type="h" for="ch" forName="imageaccent11" refType="h" fact="0.024"/>
          <dgm:constr type="l" for="ch" forName="textaccent11" refType="w" fact="0.701"/>
          <dgm:constr type="t" for="ch" forName="textaccent11" refType="h" fact="0.8863"/>
          <dgm:constr type="w" for="ch" forName="textaccent11" refType="w" fact="0.0189"/>
          <dgm:constr type="h" for="ch" forName="textaccent11" refType="h" fact="0.024"/>
        </dgm:constrLst>
      </dgm:if>
      <dgm:else name="Name13">
        <dgm:alg type="composite">
          <dgm:param type="ar" val="1.675"/>
        </dgm:alg>
        <dgm:constrLst>
          <dgm:constr type="primFontSz" for="des" ptType="node" op="equ" val="65"/>
          <dgm:constr type="l" for="ch" forName="image4" refType="w" fact="0.4903"/>
          <dgm:constr type="t" for="ch" forName="image4" refType="h" fact="0.2287"/>
          <dgm:constr type="w" for="ch" forName="image4" refType="w" fact="0.1425"/>
          <dgm:constr type="h" for="ch" forName="image4" refType="h" fact="0.2049"/>
          <dgm:constr type="l" for="ch" forName="text5" refType="w" fact="0.4903"/>
          <dgm:constr type="t" for="ch" forName="text5" refType="h" fact="0.0022"/>
          <dgm:constr type="w" for="ch" forName="text5" refType="w" fact="0.1425"/>
          <dgm:constr type="h" for="ch" forName="text5" refType="h" fact="0.2049"/>
          <dgm:constr type="l" for="ch" forName="image5" refType="w" fact="0.6129"/>
          <dgm:constr type="t" for="ch" forName="image5" refType="h" fact="0.1165"/>
          <dgm:constr type="w" for="ch" forName="image5" refType="w" fact="0.1425"/>
          <dgm:constr type="h" for="ch" forName="image5" refType="h" fact="0.2049"/>
          <dgm:constr type="l" for="ch" forName="image2" refType="w" fact="0.3677"/>
          <dgm:constr type="t" for="ch" forName="image2" refType="h" fact="0.34"/>
          <dgm:constr type="w" for="ch" forName="image2" refType="w" fact="0.1425"/>
          <dgm:constr type="h" for="ch" forName="image2" refType="h" fact="0.2049"/>
          <dgm:constr type="l" for="ch" forName="text4" refType="w" fact="0.3677"/>
          <dgm:constr type="t" for="ch" forName="text4" refType="h" fact="0.1135"/>
          <dgm:constr type="w" for="ch" forName="text4" refType="w" fact="0.1425"/>
          <dgm:constr type="h" for="ch" forName="text4" refType="h" fact="0.2049"/>
          <dgm:constr type="l" for="ch" forName="text2" refType="w" fact="0.2452"/>
          <dgm:constr type="t" for="ch" forName="text2" refType="h" fact="0.2265"/>
          <dgm:constr type="w" for="ch" forName="text2" refType="w" fact="0.1425"/>
          <dgm:constr type="h" for="ch" forName="text2" refType="h" fact="0.2049"/>
          <dgm:constr type="l" for="ch" forName="image3" refType="w" fact="0.2452"/>
          <dgm:constr type="t" for="ch" forName="image3" refType="h" fact="0"/>
          <dgm:constr type="w" for="ch" forName="image3" refType="w" fact="0.1425"/>
          <dgm:constr type="h" for="ch" forName="image3" refType="h" fact="0.2049"/>
          <dgm:constr type="l" for="ch" forName="text1" refType="w" fact="0.1226"/>
          <dgm:constr type="t" for="ch" forName="text1" refType="h" fact="0.3404"/>
          <dgm:constr type="w" for="ch" forName="text1" refType="w" fact="0.1425"/>
          <dgm:constr type="h" for="ch" forName="text1" refType="h" fact="0.2049"/>
          <dgm:constr type="l" for="ch" forName="text3" refType="w" fact="0.1226"/>
          <dgm:constr type="t" for="ch" forName="text3" refType="h" fact="0.1139"/>
          <dgm:constr type="w" for="ch" forName="text3" refType="w" fact="0.1425"/>
          <dgm:constr type="h" for="ch" forName="text3" refType="h" fact="0.2049"/>
          <dgm:constr type="l" for="ch" forName="textaccent1" refType="w" fact="0.126"/>
          <dgm:constr type="t" for="ch" forName="textaccent1" refType="h" fact="0.432"/>
          <dgm:constr type="w" for="ch" forName="textaccent1" refType="w" fact="0.0166"/>
          <dgm:constr type="h" for="ch" forName="textaccent1" refType="h" fact="0.024"/>
          <dgm:constr type="l" for="ch" forName="image1" refType="w" fact="0"/>
          <dgm:constr type="t" for="ch" forName="image1" refType="h" fact="0.2272"/>
          <dgm:constr type="w" for="ch" forName="image1" refType="w" fact="0.1425"/>
          <dgm:constr type="h" for="ch" forName="image1" refType="h" fact="0.2049"/>
          <dgm:constr type="l" for="ch" forName="imageaccent1" refType="w" fact="0.0976"/>
          <dgm:constr type="t" for="ch" forName="imageaccent1" refType="h" fact="0.4048"/>
          <dgm:constr type="w" for="ch" forName="imageaccent1" refType="w" fact="0.0166"/>
          <dgm:constr type="h" for="ch" forName="imageaccent1" refType="h" fact="0.024"/>
          <dgm:constr type="l" for="ch" forName="textaccent2" refType="w" fact="0.3432"/>
          <dgm:constr type="t" for="ch" forName="textaccent2" refType="h" fact="0.4038"/>
          <dgm:constr type="w" for="ch" forName="textaccent2" refType="w" fact="0.0166"/>
          <dgm:constr type="h" for="ch" forName="textaccent2" refType="h" fact="0.024"/>
          <dgm:constr type="l" for="ch" forName="imageaccent2" refType="w" fact="0.3712"/>
          <dgm:constr type="t" for="ch" forName="imageaccent2" refType="h" fact="0.4312"/>
          <dgm:constr type="w" for="ch" forName="imageaccent2" refType="w" fact="0.0166"/>
          <dgm:constr type="h" for="ch" forName="imageaccent2" refType="h" fact="0.024"/>
          <dgm:constr type="l" for="ch" forName="textaccent3" refType="w" fact="0.2196"/>
          <dgm:constr type="t" for="ch" forName="textaccent3" refType="h" fact="0.1167"/>
          <dgm:constr type="w" for="ch" forName="textaccent3" refType="w" fact="0.0166"/>
          <dgm:constr type="h" for="ch" forName="textaccent3" refType="h" fact="0.024"/>
          <dgm:constr type="l" for="ch" forName="imageaccent3" refType="w" fact="0.2492"/>
          <dgm:constr type="t" for="ch" forName="imageaccent3" refType="h" fact="0.0908"/>
          <dgm:constr type="w" for="ch" forName="imageaccent3" refType="w" fact="0.0166"/>
          <dgm:constr type="h" for="ch" forName="imageaccent3" refType="h" fact="0.024"/>
          <dgm:constr type="l" for="ch" forName="textaccent4" refType="w" fact="0.491"/>
          <dgm:constr type="t" for="ch" forName="textaccent4" refType="h" fact="0.2042"/>
          <dgm:constr type="w" for="ch" forName="textaccent4" refType="w" fact="0.0166"/>
          <dgm:constr type="h" for="ch" forName="textaccent4" refType="h" fact="0.024"/>
          <dgm:constr type="l" for="ch" forName="imageaccent4" refType="w" fact="0.5181"/>
          <dgm:constr type="t" for="ch" forName="imageaccent4" refType="h" fact="0.2323"/>
          <dgm:constr type="w" for="ch" forName="imageaccent4" refType="w" fact="0.0166"/>
          <dgm:constr type="h" for="ch" forName="imageaccent4" refType="h" fact="0.024"/>
          <dgm:constr type="l" for="ch" forName="textaccent5" refType="w" fact="0.6136"/>
          <dgm:constr type="t" for="ch" forName="textaccent5" refType="h" fact="0.094"/>
          <dgm:constr type="w" for="ch" forName="textaccent5" refType="w" fact="0.0166"/>
          <dgm:constr type="h" for="ch" forName="textaccent5" refType="h" fact="0.024"/>
          <dgm:constr type="l" for="ch" forName="imageaccent5" refType="w" fact="0.6413"/>
          <dgm:constr type="t" for="ch" forName="imageaccent5" refType="h" fact="0.121"/>
          <dgm:constr type="w" for="ch" forName="imageaccent5" refType="w" fact="0.0166"/>
          <dgm:constr type="h" for="ch" forName="imageaccent5" refType="h" fact="0.024"/>
          <dgm:constr type="l" for="ch" forName="image6" refType="w" fact="0.4903"/>
          <dgm:constr type="t" for="ch" forName="image6" refType="h" fact="0.4548"/>
          <dgm:constr type="w" for="ch" forName="image6" refType="w" fact="0.1425"/>
          <dgm:constr type="h" for="ch" forName="image6" refType="h" fact="0.2049"/>
          <dgm:constr type="l" for="ch" forName="text6" refType="w" fact="0.6129"/>
          <dgm:constr type="t" for="ch" forName="text6" refType="h" fact="0.3426"/>
          <dgm:constr type="w" for="ch" forName="text6" refType="w" fact="0.1425"/>
          <dgm:constr type="h" for="ch" forName="text6" refType="h" fact="0.2049"/>
          <dgm:constr type="l" for="ch" forName="imageaccent6" refType="w" fact="0.6147"/>
          <dgm:constr type="t" for="ch" forName="imageaccent6" refType="h" fact="0.5447"/>
          <dgm:constr type="w" for="ch" forName="imageaccent6" refType="w" fact="0.0166"/>
          <dgm:constr type="h" for="ch" forName="imageaccent6" refType="h" fact="0.024"/>
          <dgm:constr type="l" for="ch" forName="textaccent6" refType="w" fact="0.6411"/>
          <dgm:constr type="t" for="ch" forName="textaccent6" refType="h" fact="0.5221"/>
          <dgm:constr type="w" for="ch" forName="textaccent6" refType="w" fact="0.0166"/>
          <dgm:constr type="h" for="ch" forName="textaccent6" refType="h" fact="0.024"/>
          <dgm:constr type="l" for="ch" forName="text7" refType="w" fact="0.2451"/>
          <dgm:constr type="t" for="ch" forName="text7" refType="h" fact="0.4535"/>
          <dgm:constr type="w" for="ch" forName="text7" refType="w" fact="0.1425"/>
          <dgm:constr type="h" for="ch" forName="text7" refType="h" fact="0.2049"/>
          <dgm:constr type="l" for="ch" forName="image7" refType="w" fact="0.1225"/>
          <dgm:constr type="t" for="ch" forName="image7" refType="h" fact="0.5674"/>
          <dgm:constr type="w" for="ch" forName="image7" refType="w" fact="0.1425"/>
          <dgm:constr type="h" for="ch" forName="image7" refType="h" fact="0.2049"/>
          <dgm:constr type="l" for="ch" forName="imageaccent7" refType="w" fact="0.2195"/>
          <dgm:constr type="t" for="ch" forName="imageaccent7" refType="h" fact="0.5703"/>
          <dgm:constr type="w" for="ch" forName="imageaccent7" refType="w" fact="0.0166"/>
          <dgm:constr type="h" for="ch" forName="imageaccent7" refType="h" fact="0.024"/>
          <dgm:constr type="l" for="ch" forName="textaccent7" refType="w" fact="0.2491"/>
          <dgm:constr type="t" for="ch" forName="textaccent7" refType="h" fact="0.5443"/>
          <dgm:constr type="w" for="ch" forName="textaccent7" refType="w" fact="0.0166"/>
          <dgm:constr type="h" for="ch" forName="textaccent7" refType="h" fact="0.024"/>
          <dgm:constr type="l" for="ch" forName="image8" refType="w" fact="0.6123"/>
          <dgm:constr type="t" for="ch" forName="image8" refType="h" fact="0.5696"/>
          <dgm:constr type="w" for="ch" forName="image8" refType="w" fact="0.1425"/>
          <dgm:constr type="h" for="ch" forName="image8" refType="h" fact="0.2049"/>
          <dgm:constr type="l" for="ch" forName="text8" refType="w" fact="0.7349"/>
          <dgm:constr type="t" for="ch" forName="text8" refType="h" fact="0.4574"/>
          <dgm:constr type="w" for="ch" forName="text8" refType="w" fact="0.1425"/>
          <dgm:constr type="h" for="ch" forName="text8" refType="h" fact="0.2049"/>
          <dgm:constr type="l" for="ch" forName="imageaccent8" refType="w" fact="0.7367"/>
          <dgm:constr type="t" for="ch" forName="imageaccent8" refType="h" fact="0.6595"/>
          <dgm:constr type="w" for="ch" forName="imageaccent8" refType="w" fact="0.0166"/>
          <dgm:constr type="h" for="ch" forName="imageaccent8" refType="h" fact="0.024"/>
          <dgm:constr type="l" for="ch" forName="textaccent8" refType="w" fact="0.7631"/>
          <dgm:constr type="t" for="ch" forName="textaccent8" refType="h" fact="0.6369"/>
          <dgm:constr type="w" for="ch" forName="textaccent8" refType="w" fact="0.0166"/>
          <dgm:constr type="h" for="ch" forName="textaccent8" refType="h" fact="0.024"/>
          <dgm:constr type="l" for="ch" forName="text9" refType="w" fact="0.7354"/>
          <dgm:constr type="t" for="ch" forName="text9" refType="h" fact="0.0044"/>
          <dgm:constr type="w" for="ch" forName="text9" refType="w" fact="0.1425"/>
          <dgm:constr type="h" for="ch" forName="text9" refType="h" fact="0.2049"/>
          <dgm:constr type="l" for="ch" forName="textaccent9" refType="w" fact="0.8339"/>
          <dgm:constr type="t" for="ch" forName="textaccent9" refType="h" fact="0.1846"/>
          <dgm:constr type="w" for="ch" forName="textaccent9" refType="w" fact="0.0166"/>
          <dgm:constr type="h" for="ch" forName="textaccent9" refType="h" fact="0.024"/>
          <dgm:constr type="l" for="ch" forName="image9" refType="w" fact="0.7354"/>
          <dgm:constr type="t" for="ch" forName="image9" refType="h" fact="0.2306"/>
          <dgm:constr type="w" for="ch" forName="image9" refType="w" fact="0.1425"/>
          <dgm:constr type="h" for="ch" forName="image9" refType="h" fact="0.2049"/>
          <dgm:constr type="l" for="ch" forName="imageaccent9" refType="w" fact="0.8339"/>
          <dgm:constr type="t" for="ch" forName="imageaccent9" refType="h" fact="0.2318"/>
          <dgm:constr type="w" for="ch" forName="imageaccent9" refType="w" fact="0.0166"/>
          <dgm:constr type="h" for="ch" forName="imageaccent9" refType="h" fact="0.024"/>
          <dgm:constr type="l" for="ch" forName="image10" refType="w" fact="0.2446"/>
          <dgm:constr type="t" for="ch" forName="image10" refType="h" fact="0.6805"/>
          <dgm:constr type="w" for="ch" forName="image10" refType="w" fact="0.1425"/>
          <dgm:constr type="h" for="ch" forName="image10" refType="h" fact="0.2049"/>
          <dgm:constr type="l" for="ch" forName="text10" refType="w" fact="0.3672"/>
          <dgm:constr type="t" for="ch" forName="text10" refType="h" fact="0.5683"/>
          <dgm:constr type="w" for="ch" forName="text10" refType="w" fact="0.1425"/>
          <dgm:constr type="h" for="ch" forName="text10" refType="h" fact="0.2049"/>
          <dgm:constr type="l" for="ch" forName="imageaccent10" refType="w" fact="0.369"/>
          <dgm:constr type="t" for="ch" forName="imageaccent10" refType="h" fact="0.7704"/>
          <dgm:constr type="w" for="ch" forName="imageaccent10" refType="w" fact="0.0166"/>
          <dgm:constr type="h" for="ch" forName="imageaccent10" refType="h" fact="0.024"/>
          <dgm:constr type="l" for="ch" forName="textaccent10" refType="w" fact="0.3954"/>
          <dgm:constr type="t" for="ch" forName="textaccent10" refType="h" fact="0.7478"/>
          <dgm:constr type="w" for="ch" forName="textaccent10" refType="w" fact="0.0166"/>
          <dgm:constr type="h" for="ch" forName="textaccent10" refType="h" fact="0.024"/>
          <dgm:constr type="l" for="ch" forName="text11" refType="w" fact="0.612"/>
          <dgm:constr type="t" for="ch" forName="text11" refType="h" fact="0.7951"/>
          <dgm:constr type="w" for="ch" forName="text11" refType="w" fact="0.1425"/>
          <dgm:constr type="h" for="ch" forName="text11" refType="h" fact="0.2049"/>
          <dgm:constr type="l" for="ch" forName="image11" refType="w" fact="0.4894"/>
          <dgm:constr type="t" for="ch" forName="image11" refType="h" fact="0.6816"/>
          <dgm:constr type="w" for="ch" forName="image11" refType="w" fact="0.1425"/>
          <dgm:constr type="h" for="ch" forName="image11" refType="h" fact="0.2049"/>
          <dgm:constr type="l" for="ch" forName="imageaccent11" refType="w" fact="0.5874"/>
          <dgm:constr type="t" for="ch" forName="imageaccent11" refType="h" fact="0.8589"/>
          <dgm:constr type="w" for="ch" forName="imageaccent11" refType="w" fact="0.0166"/>
          <dgm:constr type="h" for="ch" forName="imageaccent11" refType="h" fact="0.024"/>
          <dgm:constr type="l" for="ch" forName="textaccent11" refType="w" fact="0.6154"/>
          <dgm:constr type="t" for="ch" forName="textaccent11" refType="h" fact="0.8863"/>
          <dgm:constr type="w" for="ch" forName="textaccent11" refType="w" fact="0.0166"/>
          <dgm:constr type="h" for="ch" forName="textaccent11" refType="h" fact="0.024"/>
          <dgm:constr type="l" for="ch" forName="text12" refType="w" fact="0.735"/>
          <dgm:constr type="t" for="ch" forName="text12" refType="h" fact="0.684"/>
          <dgm:constr type="w" for="ch" forName="text12" refType="w" fact="0.1425"/>
          <dgm:constr type="h" for="ch" forName="text12" refType="h" fact="0.2049"/>
          <dgm:constr type="l" for="ch" forName="image12" refType="w" fact="0.8575"/>
          <dgm:constr type="t" for="ch" forName="image12" refType="h" fact="0.5718"/>
          <dgm:constr type="w" for="ch" forName="image12" refType="w" fact="0.1425"/>
          <dgm:constr type="h" for="ch" forName="image12" refType="h" fact="0.2049"/>
          <dgm:constr type="l" for="ch" forName="textaccent12" refType="w" fact="0.8594"/>
          <dgm:constr type="t" for="ch" forName="textaccent12" refType="h" fact="0.7739"/>
          <dgm:constr type="w" for="ch" forName="textaccent12" refType="w" fact="0.0166"/>
          <dgm:constr type="h" for="ch" forName="textaccent12" refType="h" fact="0.024"/>
          <dgm:constr type="l" for="ch" forName="imageaccent12" refType="w" fact="0.8858"/>
          <dgm:constr type="t" for="ch" forName="imageaccent12" refType="h" fact="0.7513"/>
          <dgm:constr type="w" for="ch" forName="imageaccent12" refType="w" fact="0.0166"/>
          <dgm:constr type="h" for="ch" forName="imageaccent12" refType="h" fact="0.024"/>
        </dgm:constrLst>
      </dgm:else>
    </dgm:choose>
    <dgm:forEach name="wrapper" axis="self" ptType="parTrans">
      <dgm:forEach name="wrapper2" axis="self" ptType="sibTrans" st="2">
        <dgm:forEach name="textRepeat" axis="self">
          <dgm:layoutNode name="textRepeatNode" styleLbl="alignNode1">
            <dgm:varLst>
              <dgm:chMax val="0"/>
              <dgm:chPref val="0"/>
              <dgm:bulletEnabled val="1"/>
            </dgm:varLst>
            <dgm:alg type="tx"/>
            <dgm:shape xmlns:r="http://schemas.openxmlformats.org/officeDocument/2006/relationships" type="hexagon" r:blip="">
              <dgm:adjLst>
                <dgm:adj idx="1" val="0.25"/>
                <dgm:adj idx="2" val="1.1547"/>
              </dgm:adjLst>
            </dgm:shape>
            <dgm:presOf axis="desOrSelf" ptType="node"/>
            <dgm:constrLst>
              <dgm:constr type="lMarg" refType="primFontSz" fact="0"/>
              <dgm:constr type="rMarg" refType="primFontSz" fact="0"/>
              <dgm:constr type="tMarg" refType="primFontSz" fact="0.1"/>
              <dgm:constr type="bMarg" refType="primFontSz" fact="0.1"/>
            </dgm:constrLst>
            <dgm:ruleLst>
              <dgm:rule type="primFontSz" val="5" fact="NaN" max="NaN"/>
            </dgm:ruleLst>
          </dgm:layoutNode>
        </dgm:forEach>
        <dgm:forEach name="accentRepeat" axis="self">
          <dgm:layoutNode name="accentRepeatNode" styleLbl="solidAlignAcc1">
            <dgm:alg type="sp"/>
            <dgm:shape xmlns:r="http://schemas.openxmlformats.org/officeDocument/2006/relationships" type="hexagon" r:blip="">
              <dgm:adjLst>
                <dgm:adj idx="1" val="0.25"/>
                <dgm:adj idx="2" val="1.1547"/>
              </dgm:adjLst>
            </dgm:shape>
            <dgm:presOf/>
          </dgm:layoutNode>
        </dgm:forEach>
        <dgm:forEach name="imageRepeat" axis="self">
          <dgm:layoutNode name="imageRepeatNode" styleLbl="alignAcc1">
            <dgm:alg type="sp"/>
            <dgm:shape xmlns:r="http://schemas.openxmlformats.org/officeDocument/2006/relationships" type="hexagon" r:blip="" blipPhldr="1">
              <dgm:adjLst>
                <dgm:adj idx="1" val="0.25"/>
                <dgm:adj idx="2" val="1.1547"/>
              </dgm:adjLst>
            </dgm:shape>
            <dgm:presOf axis="self"/>
          </dgm:layoutNode>
        </dgm:forEach>
      </dgm:forEach>
    </dgm:forEach>
    <dgm:forEach name="Name14" axis="ch" ptType="node" cnt="1">
      <dgm:layoutNode name="text1">
        <dgm:alg type="sp"/>
        <dgm:shape xmlns:r="http://schemas.openxmlformats.org/officeDocument/2006/relationships" r:blip="">
          <dgm:adjLst/>
        </dgm:shape>
        <dgm:presOf/>
        <dgm:constrLst/>
        <dgm:forEach name="Name15" ref="textRepeat"/>
      </dgm:layoutNode>
      <dgm:layoutNode name="textaccent1">
        <dgm:alg type="sp"/>
        <dgm:shape xmlns:r="http://schemas.openxmlformats.org/officeDocument/2006/relationships" r:blip="">
          <dgm:adjLst/>
        </dgm:shape>
        <dgm:presOf/>
        <dgm:constrLst/>
        <dgm:forEach name="Name16" ref="accentRepeat"/>
      </dgm:layoutNode>
    </dgm:forEach>
    <dgm:forEach name="Name17" axis="ch" ptType="sibTrans" hideLastTrans="0" cnt="1">
      <dgm:layoutNode name="image1">
        <dgm:alg type="sp"/>
        <dgm:shape xmlns:r="http://schemas.openxmlformats.org/officeDocument/2006/relationships" r:blip="">
          <dgm:adjLst/>
        </dgm:shape>
        <dgm:presOf/>
        <dgm:constrLst/>
        <dgm:forEach name="Name18" ref="imageRepeat"/>
      </dgm:layoutNode>
      <dgm:layoutNode name="imageaccent1">
        <dgm:alg type="sp"/>
        <dgm:shape xmlns:r="http://schemas.openxmlformats.org/officeDocument/2006/relationships" r:blip="">
          <dgm:adjLst/>
        </dgm:shape>
        <dgm:presOf/>
        <dgm:constrLst/>
        <dgm:forEach name="Name19" ref="accentRepeat"/>
      </dgm:layoutNode>
    </dgm:forEach>
    <dgm:forEach name="Name20" axis="ch" ptType="node" st="2" cnt="1">
      <dgm:layoutNode name="text2">
        <dgm:alg type="sp"/>
        <dgm:shape xmlns:r="http://schemas.openxmlformats.org/officeDocument/2006/relationships" r:blip="">
          <dgm:adjLst/>
        </dgm:shape>
        <dgm:presOf/>
        <dgm:constrLst/>
        <dgm:forEach name="Name21" ref="textRepeat"/>
      </dgm:layoutNode>
      <dgm:layoutNode name="textaccent2">
        <dgm:alg type="sp"/>
        <dgm:shape xmlns:r="http://schemas.openxmlformats.org/officeDocument/2006/relationships" r:blip="">
          <dgm:adjLst/>
        </dgm:shape>
        <dgm:presOf/>
        <dgm:constrLst/>
        <dgm:forEach name="Name22" ref="accentRepeat"/>
      </dgm:layoutNode>
    </dgm:forEach>
    <dgm:forEach name="Name23" axis="ch" ptType="sibTrans" hideLastTrans="0" st="2" cnt="1">
      <dgm:layoutNode name="image2">
        <dgm:alg type="sp"/>
        <dgm:shape xmlns:r="http://schemas.openxmlformats.org/officeDocument/2006/relationships" r:blip="">
          <dgm:adjLst/>
        </dgm:shape>
        <dgm:presOf/>
        <dgm:constrLst/>
        <dgm:forEach name="Name24" ref="imageRepeat"/>
      </dgm:layoutNode>
      <dgm:layoutNode name="imageaccent2">
        <dgm:alg type="sp"/>
        <dgm:shape xmlns:r="http://schemas.openxmlformats.org/officeDocument/2006/relationships" r:blip="">
          <dgm:adjLst/>
        </dgm:shape>
        <dgm:presOf/>
        <dgm:constrLst/>
        <dgm:forEach name="Name25" ref="accentRepeat"/>
      </dgm:layoutNode>
    </dgm:forEach>
    <dgm:forEach name="Name26" axis="ch" ptType="node" st="3" cnt="1">
      <dgm:layoutNode name="text3">
        <dgm:alg type="sp"/>
        <dgm:shape xmlns:r="http://schemas.openxmlformats.org/officeDocument/2006/relationships" r:blip="">
          <dgm:adjLst/>
        </dgm:shape>
        <dgm:presOf/>
        <dgm:constrLst/>
        <dgm:forEach name="Name27" ref="textRepeat"/>
      </dgm:layoutNode>
      <dgm:layoutNode name="textaccent3">
        <dgm:alg type="sp"/>
        <dgm:shape xmlns:r="http://schemas.openxmlformats.org/officeDocument/2006/relationships" r:blip="">
          <dgm:adjLst/>
        </dgm:shape>
        <dgm:presOf/>
        <dgm:constrLst/>
        <dgm:forEach name="Name28" ref="accentRepeat"/>
      </dgm:layoutNode>
    </dgm:forEach>
    <dgm:forEach name="Name29" axis="ch" ptType="sibTrans" hideLastTrans="0" st="3" cnt="1">
      <dgm:layoutNode name="image3">
        <dgm:alg type="sp"/>
        <dgm:shape xmlns:r="http://schemas.openxmlformats.org/officeDocument/2006/relationships" r:blip="">
          <dgm:adjLst/>
        </dgm:shape>
        <dgm:presOf/>
        <dgm:constrLst/>
        <dgm:forEach name="Name30" ref="imageRepeat"/>
      </dgm:layoutNode>
      <dgm:layoutNode name="imageaccent3">
        <dgm:alg type="sp"/>
        <dgm:shape xmlns:r="http://schemas.openxmlformats.org/officeDocument/2006/relationships" r:blip="">
          <dgm:adjLst/>
        </dgm:shape>
        <dgm:presOf/>
        <dgm:constrLst/>
        <dgm:forEach name="Name31" ref="accentRepeat"/>
      </dgm:layoutNode>
    </dgm:forEach>
    <dgm:forEach name="Name32" axis="ch" ptType="node" st="4" cnt="1">
      <dgm:layoutNode name="text4">
        <dgm:alg type="sp"/>
        <dgm:shape xmlns:r="http://schemas.openxmlformats.org/officeDocument/2006/relationships" r:blip="">
          <dgm:adjLst/>
        </dgm:shape>
        <dgm:presOf/>
        <dgm:constrLst/>
        <dgm:forEach name="Name33" ref="textRepeat"/>
      </dgm:layoutNode>
      <dgm:layoutNode name="textaccent4">
        <dgm:alg type="sp"/>
        <dgm:shape xmlns:r="http://schemas.openxmlformats.org/officeDocument/2006/relationships" r:blip="">
          <dgm:adjLst/>
        </dgm:shape>
        <dgm:presOf/>
        <dgm:constrLst/>
        <dgm:forEach name="Name34" ref="accentRepeat"/>
      </dgm:layoutNode>
    </dgm:forEach>
    <dgm:forEach name="Name35" axis="ch" ptType="sibTrans" hideLastTrans="0" st="4" cnt="1">
      <dgm:layoutNode name="image4">
        <dgm:alg type="sp"/>
        <dgm:shape xmlns:r="http://schemas.openxmlformats.org/officeDocument/2006/relationships" r:blip="">
          <dgm:adjLst/>
        </dgm:shape>
        <dgm:presOf/>
        <dgm:constrLst/>
        <dgm:forEach name="Name36" ref="imageRepeat"/>
      </dgm:layoutNode>
      <dgm:layoutNode name="imageaccent4">
        <dgm:alg type="sp"/>
        <dgm:shape xmlns:r="http://schemas.openxmlformats.org/officeDocument/2006/relationships" r:blip="">
          <dgm:adjLst/>
        </dgm:shape>
        <dgm:presOf/>
        <dgm:constrLst/>
        <dgm:forEach name="Name37" ref="accentRepeat"/>
      </dgm:layoutNode>
    </dgm:forEach>
    <dgm:forEach name="Name38" axis="ch" ptType="node" st="5" cnt="1">
      <dgm:layoutNode name="text5">
        <dgm:alg type="sp"/>
        <dgm:shape xmlns:r="http://schemas.openxmlformats.org/officeDocument/2006/relationships" r:blip="">
          <dgm:adjLst/>
        </dgm:shape>
        <dgm:presOf/>
        <dgm:constrLst/>
        <dgm:forEach name="Name39" ref="textRepeat"/>
      </dgm:layoutNode>
      <dgm:layoutNode name="textaccent5">
        <dgm:alg type="sp"/>
        <dgm:shape xmlns:r="http://schemas.openxmlformats.org/officeDocument/2006/relationships" r:blip="">
          <dgm:adjLst/>
        </dgm:shape>
        <dgm:presOf/>
        <dgm:constrLst/>
        <dgm:forEach name="Name40" ref="accentRepeat"/>
      </dgm:layoutNode>
    </dgm:forEach>
    <dgm:forEach name="Name41" axis="ch" ptType="sibTrans" hideLastTrans="0" st="5" cnt="1">
      <dgm:layoutNode name="image5">
        <dgm:alg type="sp"/>
        <dgm:shape xmlns:r="http://schemas.openxmlformats.org/officeDocument/2006/relationships" r:blip="">
          <dgm:adjLst/>
        </dgm:shape>
        <dgm:presOf/>
        <dgm:constrLst/>
        <dgm:forEach name="Name42" ref="imageRepeat"/>
      </dgm:layoutNode>
      <dgm:layoutNode name="imageaccent5">
        <dgm:alg type="sp"/>
        <dgm:shape xmlns:r="http://schemas.openxmlformats.org/officeDocument/2006/relationships" r:blip="">
          <dgm:adjLst/>
        </dgm:shape>
        <dgm:presOf/>
        <dgm:constrLst/>
        <dgm:forEach name="Name43" ref="accentRepeat"/>
      </dgm:layoutNode>
    </dgm:forEach>
    <dgm:forEach name="Name44" axis="ch" ptType="node" st="6" cnt="1">
      <dgm:layoutNode name="text6">
        <dgm:alg type="sp"/>
        <dgm:shape xmlns:r="http://schemas.openxmlformats.org/officeDocument/2006/relationships" r:blip="">
          <dgm:adjLst/>
        </dgm:shape>
        <dgm:presOf/>
        <dgm:constrLst/>
        <dgm:forEach name="Name45" ref="textRepeat"/>
      </dgm:layoutNode>
      <dgm:layoutNode name="textaccent6">
        <dgm:alg type="sp"/>
        <dgm:shape xmlns:r="http://schemas.openxmlformats.org/officeDocument/2006/relationships" r:blip="">
          <dgm:adjLst/>
        </dgm:shape>
        <dgm:presOf/>
        <dgm:constrLst/>
        <dgm:forEach name="Name46" ref="accentRepeat"/>
      </dgm:layoutNode>
    </dgm:forEach>
    <dgm:forEach name="Name47" axis="ch" ptType="sibTrans" hideLastTrans="0" st="6" cnt="1">
      <dgm:layoutNode name="image6">
        <dgm:alg type="sp"/>
        <dgm:shape xmlns:r="http://schemas.openxmlformats.org/officeDocument/2006/relationships" r:blip="">
          <dgm:adjLst/>
        </dgm:shape>
        <dgm:presOf/>
        <dgm:constrLst/>
        <dgm:forEach name="Name48" ref="imageRepeat"/>
      </dgm:layoutNode>
      <dgm:layoutNode name="imageaccent6">
        <dgm:alg type="sp"/>
        <dgm:shape xmlns:r="http://schemas.openxmlformats.org/officeDocument/2006/relationships" r:blip="">
          <dgm:adjLst/>
        </dgm:shape>
        <dgm:presOf/>
        <dgm:constrLst/>
        <dgm:forEach name="Name49" ref="accentRepeat"/>
      </dgm:layoutNode>
    </dgm:forEach>
    <dgm:forEach name="Name50" axis="ch" ptType="node" st="7" cnt="1">
      <dgm:layoutNode name="text7">
        <dgm:alg type="sp"/>
        <dgm:shape xmlns:r="http://schemas.openxmlformats.org/officeDocument/2006/relationships" r:blip="">
          <dgm:adjLst/>
        </dgm:shape>
        <dgm:presOf/>
        <dgm:constrLst/>
        <dgm:forEach name="Name51" ref="textRepeat"/>
      </dgm:layoutNode>
      <dgm:layoutNode name="textaccent7">
        <dgm:alg type="sp"/>
        <dgm:shape xmlns:r="http://schemas.openxmlformats.org/officeDocument/2006/relationships" r:blip="">
          <dgm:adjLst/>
        </dgm:shape>
        <dgm:presOf/>
        <dgm:constrLst/>
        <dgm:forEach name="Name52" ref="accentRepeat"/>
      </dgm:layoutNode>
    </dgm:forEach>
    <dgm:forEach name="Name53" axis="ch" ptType="sibTrans" hideLastTrans="0" st="7" cnt="1">
      <dgm:layoutNode name="image7">
        <dgm:alg type="sp"/>
        <dgm:shape xmlns:r="http://schemas.openxmlformats.org/officeDocument/2006/relationships" r:blip="">
          <dgm:adjLst/>
        </dgm:shape>
        <dgm:presOf/>
        <dgm:constrLst/>
        <dgm:forEach name="Name54" ref="imageRepeat"/>
      </dgm:layoutNode>
      <dgm:layoutNode name="imageaccent7">
        <dgm:alg type="sp"/>
        <dgm:shape xmlns:r="http://schemas.openxmlformats.org/officeDocument/2006/relationships" r:blip="">
          <dgm:adjLst/>
        </dgm:shape>
        <dgm:presOf/>
        <dgm:constrLst/>
        <dgm:forEach name="Name55" ref="accentRepeat"/>
      </dgm:layoutNode>
    </dgm:forEach>
    <dgm:forEach name="Name56" axis="ch" ptType="node" st="8" cnt="1">
      <dgm:layoutNode name="text8">
        <dgm:alg type="sp"/>
        <dgm:shape xmlns:r="http://schemas.openxmlformats.org/officeDocument/2006/relationships" r:blip="">
          <dgm:adjLst/>
        </dgm:shape>
        <dgm:presOf/>
        <dgm:constrLst/>
        <dgm:forEach name="Name57" ref="textRepeat"/>
      </dgm:layoutNode>
      <dgm:layoutNode name="textaccent8">
        <dgm:alg type="sp"/>
        <dgm:shape xmlns:r="http://schemas.openxmlformats.org/officeDocument/2006/relationships" r:blip="">
          <dgm:adjLst/>
        </dgm:shape>
        <dgm:presOf/>
        <dgm:constrLst/>
        <dgm:forEach name="Name58" ref="accentRepeat"/>
      </dgm:layoutNode>
    </dgm:forEach>
    <dgm:forEach name="Name59" axis="ch" ptType="sibTrans" hideLastTrans="0" st="8" cnt="1">
      <dgm:layoutNode name="image8">
        <dgm:alg type="sp"/>
        <dgm:shape xmlns:r="http://schemas.openxmlformats.org/officeDocument/2006/relationships" r:blip="">
          <dgm:adjLst/>
        </dgm:shape>
        <dgm:presOf/>
        <dgm:constrLst/>
        <dgm:forEach name="Name60" ref="imageRepeat"/>
      </dgm:layoutNode>
      <dgm:layoutNode name="imageaccent8">
        <dgm:alg type="sp"/>
        <dgm:shape xmlns:r="http://schemas.openxmlformats.org/officeDocument/2006/relationships" r:blip="">
          <dgm:adjLst/>
        </dgm:shape>
        <dgm:presOf/>
        <dgm:constrLst/>
        <dgm:forEach name="Name61" ref="accentRepeat"/>
      </dgm:layoutNode>
    </dgm:forEach>
    <dgm:forEach name="Name62" axis="ch" ptType="node" st="9" cnt="1">
      <dgm:layoutNode name="text9">
        <dgm:alg type="sp"/>
        <dgm:shape xmlns:r="http://schemas.openxmlformats.org/officeDocument/2006/relationships" r:blip="">
          <dgm:adjLst/>
        </dgm:shape>
        <dgm:presOf/>
        <dgm:constrLst/>
        <dgm:forEach name="Name63" ref="textRepeat"/>
      </dgm:layoutNode>
      <dgm:layoutNode name="textaccent9">
        <dgm:alg type="sp"/>
        <dgm:shape xmlns:r="http://schemas.openxmlformats.org/officeDocument/2006/relationships" r:blip="">
          <dgm:adjLst/>
        </dgm:shape>
        <dgm:presOf/>
        <dgm:constrLst/>
        <dgm:forEach name="Name64" ref="accentRepeat"/>
      </dgm:layoutNode>
    </dgm:forEach>
    <dgm:forEach name="Name65" axis="ch" ptType="sibTrans" hideLastTrans="0" st="9" cnt="1">
      <dgm:layoutNode name="image9">
        <dgm:alg type="sp"/>
        <dgm:shape xmlns:r="http://schemas.openxmlformats.org/officeDocument/2006/relationships" r:blip="">
          <dgm:adjLst/>
        </dgm:shape>
        <dgm:presOf/>
        <dgm:constrLst/>
        <dgm:forEach name="Name66" ref="imageRepeat"/>
      </dgm:layoutNode>
      <dgm:layoutNode name="imageaccent9">
        <dgm:alg type="sp"/>
        <dgm:shape xmlns:r="http://schemas.openxmlformats.org/officeDocument/2006/relationships" r:blip="">
          <dgm:adjLst/>
        </dgm:shape>
        <dgm:presOf/>
        <dgm:constrLst/>
        <dgm:forEach name="Name67" ref="accentRepeat"/>
      </dgm:layoutNode>
    </dgm:forEach>
    <dgm:forEach name="Name68" axis="ch" ptType="node" st="10" cnt="1">
      <dgm:layoutNode name="text10">
        <dgm:alg type="sp"/>
        <dgm:shape xmlns:r="http://schemas.openxmlformats.org/officeDocument/2006/relationships" r:blip="">
          <dgm:adjLst/>
        </dgm:shape>
        <dgm:presOf/>
        <dgm:constrLst/>
        <dgm:forEach name="Name69" ref="textRepeat"/>
      </dgm:layoutNode>
      <dgm:layoutNode name="textaccent10">
        <dgm:alg type="sp"/>
        <dgm:shape xmlns:r="http://schemas.openxmlformats.org/officeDocument/2006/relationships" r:blip="">
          <dgm:adjLst/>
        </dgm:shape>
        <dgm:presOf/>
        <dgm:constrLst/>
        <dgm:forEach name="Name70" ref="accentRepeat"/>
      </dgm:layoutNode>
    </dgm:forEach>
    <dgm:forEach name="Name71" axis="ch" ptType="sibTrans" hideLastTrans="0" st="10" cnt="1">
      <dgm:layoutNode name="image10">
        <dgm:alg type="sp"/>
        <dgm:shape xmlns:r="http://schemas.openxmlformats.org/officeDocument/2006/relationships" r:blip="">
          <dgm:adjLst/>
        </dgm:shape>
        <dgm:presOf/>
        <dgm:constrLst/>
        <dgm:forEach name="Name72" ref="imageRepeat"/>
      </dgm:layoutNode>
      <dgm:layoutNode name="imageaccent10">
        <dgm:alg type="sp"/>
        <dgm:shape xmlns:r="http://schemas.openxmlformats.org/officeDocument/2006/relationships" r:blip="">
          <dgm:adjLst/>
        </dgm:shape>
        <dgm:presOf/>
        <dgm:constrLst/>
        <dgm:forEach name="Name73" ref="accentRepeat"/>
      </dgm:layoutNode>
    </dgm:forEach>
    <dgm:forEach name="Name74" axis="ch" ptType="node" st="11" cnt="1">
      <dgm:layoutNode name="text11">
        <dgm:alg type="sp"/>
        <dgm:shape xmlns:r="http://schemas.openxmlformats.org/officeDocument/2006/relationships" r:blip="">
          <dgm:adjLst/>
        </dgm:shape>
        <dgm:presOf/>
        <dgm:constrLst/>
        <dgm:forEach name="Name75" ref="textRepeat"/>
      </dgm:layoutNode>
      <dgm:layoutNode name="textaccent11">
        <dgm:alg type="sp"/>
        <dgm:shape xmlns:r="http://schemas.openxmlformats.org/officeDocument/2006/relationships" r:blip="">
          <dgm:adjLst/>
        </dgm:shape>
        <dgm:presOf/>
        <dgm:constrLst/>
        <dgm:forEach name="Name76" ref="accentRepeat"/>
      </dgm:layoutNode>
    </dgm:forEach>
    <dgm:forEach name="Name77" axis="ch" ptType="sibTrans" hideLastTrans="0" st="11" cnt="1">
      <dgm:layoutNode name="image11">
        <dgm:alg type="sp"/>
        <dgm:shape xmlns:r="http://schemas.openxmlformats.org/officeDocument/2006/relationships" r:blip="">
          <dgm:adjLst/>
        </dgm:shape>
        <dgm:presOf/>
        <dgm:constrLst/>
        <dgm:forEach name="Name78" ref="imageRepeat"/>
      </dgm:layoutNode>
      <dgm:layoutNode name="imageaccent11">
        <dgm:alg type="sp"/>
        <dgm:shape xmlns:r="http://schemas.openxmlformats.org/officeDocument/2006/relationships" r:blip="">
          <dgm:adjLst/>
        </dgm:shape>
        <dgm:presOf/>
        <dgm:constrLst/>
        <dgm:forEach name="Name79" ref="accentRepeat"/>
      </dgm:layoutNode>
    </dgm:forEach>
    <dgm:forEach name="Name80" axis="ch" ptType="node" st="12" cnt="1">
      <dgm:layoutNode name="text12">
        <dgm:alg type="sp"/>
        <dgm:shape xmlns:r="http://schemas.openxmlformats.org/officeDocument/2006/relationships" r:blip="">
          <dgm:adjLst/>
        </dgm:shape>
        <dgm:presOf/>
        <dgm:constrLst/>
        <dgm:forEach name="Name81" ref="textRepeat"/>
      </dgm:layoutNode>
      <dgm:layoutNode name="textaccent12">
        <dgm:alg type="sp"/>
        <dgm:shape xmlns:r="http://schemas.openxmlformats.org/officeDocument/2006/relationships" r:blip="">
          <dgm:adjLst/>
        </dgm:shape>
        <dgm:presOf/>
        <dgm:constrLst/>
        <dgm:forEach name="Name82" ref="accentRepeat"/>
      </dgm:layoutNode>
    </dgm:forEach>
    <dgm:forEach name="Name83" axis="ch" ptType="sibTrans" hideLastTrans="0" st="12" cnt="1">
      <dgm:layoutNode name="image12">
        <dgm:alg type="sp"/>
        <dgm:shape xmlns:r="http://schemas.openxmlformats.org/officeDocument/2006/relationships" r:blip="">
          <dgm:adjLst/>
        </dgm:shape>
        <dgm:presOf/>
        <dgm:constrLst/>
        <dgm:forEach name="Name84" ref="imageRepeat"/>
      </dgm:layoutNode>
      <dgm:layoutNode name="imageaccent12">
        <dgm:alg type="sp"/>
        <dgm:shape xmlns:r="http://schemas.openxmlformats.org/officeDocument/2006/relationships" r:blip="">
          <dgm:adjLst/>
        </dgm:shape>
        <dgm:presOf/>
        <dgm:constrLst/>
        <dgm:forEach name="Name85" ref="accentRepea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1CF4B47-E3FE-4366-AC07-099BC9E6F93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D53F5458-916F-4E25-B6D8-3AEF91B0475B}"/>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05008B01-8121-4009-9962-FE1740D14BB6}" type="datetimeFigureOut">
              <a:rPr lang="en-US"/>
              <a:pPr>
                <a:defRPr/>
              </a:pPr>
              <a:t>4/29/2020</a:t>
            </a:fld>
            <a:endParaRPr lang="en-US"/>
          </a:p>
        </p:txBody>
      </p:sp>
      <p:sp>
        <p:nvSpPr>
          <p:cNvPr id="4" name="Slide Image Placeholder 3">
            <a:extLst>
              <a:ext uri="{FF2B5EF4-FFF2-40B4-BE49-F238E27FC236}">
                <a16:creationId xmlns:a16="http://schemas.microsoft.com/office/drawing/2014/main" id="{FB641873-9DE6-4BC0-9C5D-A1B97BD8A164}"/>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566B900E-B357-46C4-874D-66D1104885CC}"/>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2E58E8D9-A48F-48F6-B577-1CCFFD48E6AD}"/>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FDE33606-6951-4DE7-930A-867CC36E6E17}"/>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3AE4CB57-98AC-40CF-A726-8F15F808274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49FA0F8-947B-4CD7-BF51-9F346100BB72}"/>
              </a:ext>
            </a:extLst>
          </p:cNvPr>
          <p:cNvSpPr/>
          <p:nvPr/>
        </p:nvSpPr>
        <p:spPr>
          <a:xfrm>
            <a:off x="-6350" y="2058988"/>
            <a:ext cx="12195175"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Date Placeholder 3">
            <a:extLst>
              <a:ext uri="{FF2B5EF4-FFF2-40B4-BE49-F238E27FC236}">
                <a16:creationId xmlns:a16="http://schemas.microsoft.com/office/drawing/2014/main" id="{B385554F-1408-4393-AD5B-6C16360237F5}"/>
              </a:ext>
            </a:extLst>
          </p:cNvPr>
          <p:cNvSpPr>
            <a:spLocks noGrp="1"/>
          </p:cNvSpPr>
          <p:nvPr>
            <p:ph type="dt" sz="half" idx="10"/>
          </p:nvPr>
        </p:nvSpPr>
        <p:spPr/>
        <p:txBody>
          <a:bodyPr/>
          <a:lstStyle>
            <a:lvl1pPr>
              <a:defRPr/>
            </a:lvl1pPr>
          </a:lstStyle>
          <a:p>
            <a:pPr>
              <a:defRPr/>
            </a:pPr>
            <a:fld id="{2158978F-B35C-4F07-9FA7-D75AF64E4AA2}" type="datetime1">
              <a:rPr lang="en-US"/>
              <a:pPr>
                <a:defRPr/>
              </a:pPr>
              <a:t>4/29/2020</a:t>
            </a:fld>
            <a:endParaRPr lang="en-US"/>
          </a:p>
        </p:txBody>
      </p:sp>
      <p:sp>
        <p:nvSpPr>
          <p:cNvPr id="6" name="Footer Placeholder 4">
            <a:extLst>
              <a:ext uri="{FF2B5EF4-FFF2-40B4-BE49-F238E27FC236}">
                <a16:creationId xmlns:a16="http://schemas.microsoft.com/office/drawing/2014/main" id="{7DF6C730-9DB3-411C-91A6-CA76632C68A6}"/>
              </a:ext>
            </a:extLst>
          </p:cNvPr>
          <p:cNvSpPr>
            <a:spLocks noGrp="1"/>
          </p:cNvSpPr>
          <p:nvPr>
            <p:ph type="ftr" sz="quarter" idx="11"/>
          </p:nvPr>
        </p:nvSpPr>
        <p:spPr/>
        <p:txBody>
          <a:bodyPr/>
          <a:lstStyle>
            <a:lvl1pPr>
              <a:defRPr/>
            </a:lvl1pPr>
          </a:lstStyle>
          <a:p>
            <a:pPr>
              <a:defRPr/>
            </a:pPr>
            <a:r>
              <a:rPr lang="en-US"/>
              <a:t>Siddiqa Amin </a:t>
            </a:r>
          </a:p>
        </p:txBody>
      </p:sp>
      <p:sp>
        <p:nvSpPr>
          <p:cNvPr id="7" name="Slide Number Placeholder 5">
            <a:extLst>
              <a:ext uri="{FF2B5EF4-FFF2-40B4-BE49-F238E27FC236}">
                <a16:creationId xmlns:a16="http://schemas.microsoft.com/office/drawing/2014/main" id="{2855FE22-5917-47E2-8DA9-9723FACAE675}"/>
              </a:ext>
            </a:extLst>
          </p:cNvPr>
          <p:cNvSpPr>
            <a:spLocks noGrp="1"/>
          </p:cNvSpPr>
          <p:nvPr>
            <p:ph type="sldNum" sz="quarter" idx="12"/>
          </p:nvPr>
        </p:nvSpPr>
        <p:spPr/>
        <p:txBody>
          <a:bodyPr/>
          <a:lstStyle>
            <a:lvl1pPr>
              <a:defRPr/>
            </a:lvl1pPr>
          </a:lstStyle>
          <a:p>
            <a:pPr>
              <a:defRPr/>
            </a:pPr>
            <a:fld id="{A586E5A2-C0C8-4F63-905E-56DBC7CED426}" type="slidenum">
              <a:rPr lang="en-US"/>
              <a:pPr>
                <a:defRPr/>
              </a:pPr>
              <a:t>‹#›</a:t>
            </a:fld>
            <a:endParaRPr lang="en-US"/>
          </a:p>
        </p:txBody>
      </p:sp>
    </p:spTree>
    <p:extLst>
      <p:ext uri="{BB962C8B-B14F-4D97-AF65-F5344CB8AC3E}">
        <p14:creationId xmlns:p14="http://schemas.microsoft.com/office/powerpoint/2010/main" val="2840144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CEABA8F-CE15-46C7-AAC8-B2900F348772}"/>
              </a:ext>
            </a:extLst>
          </p:cNvPr>
          <p:cNvSpPr>
            <a:spLocks noGrp="1"/>
          </p:cNvSpPr>
          <p:nvPr>
            <p:ph type="dt" sz="half" idx="10"/>
          </p:nvPr>
        </p:nvSpPr>
        <p:spPr/>
        <p:txBody>
          <a:bodyPr/>
          <a:lstStyle>
            <a:lvl1pPr>
              <a:defRPr/>
            </a:lvl1pPr>
          </a:lstStyle>
          <a:p>
            <a:pPr>
              <a:defRPr/>
            </a:pPr>
            <a:fld id="{8C518017-7532-4172-984D-C742E53527DB}" type="datetime1">
              <a:rPr lang="en-US"/>
              <a:pPr>
                <a:defRPr/>
              </a:pPr>
              <a:t>4/29/2020</a:t>
            </a:fld>
            <a:endParaRPr lang="en-US"/>
          </a:p>
        </p:txBody>
      </p:sp>
      <p:sp>
        <p:nvSpPr>
          <p:cNvPr id="5" name="Footer Placeholder 4">
            <a:extLst>
              <a:ext uri="{FF2B5EF4-FFF2-40B4-BE49-F238E27FC236}">
                <a16:creationId xmlns:a16="http://schemas.microsoft.com/office/drawing/2014/main" id="{AA2728F7-D018-452A-9283-C311F3B746E8}"/>
              </a:ext>
            </a:extLst>
          </p:cNvPr>
          <p:cNvSpPr>
            <a:spLocks noGrp="1"/>
          </p:cNvSpPr>
          <p:nvPr>
            <p:ph type="ftr" sz="quarter" idx="11"/>
          </p:nvPr>
        </p:nvSpPr>
        <p:spPr/>
        <p:txBody>
          <a:bodyPr/>
          <a:lstStyle>
            <a:lvl1pPr>
              <a:defRPr/>
            </a:lvl1pPr>
          </a:lstStyle>
          <a:p>
            <a:pPr>
              <a:defRPr/>
            </a:pPr>
            <a:r>
              <a:rPr lang="en-US"/>
              <a:t>Siddiqa Amin </a:t>
            </a:r>
          </a:p>
        </p:txBody>
      </p:sp>
      <p:sp>
        <p:nvSpPr>
          <p:cNvPr id="6" name="Slide Number Placeholder 5">
            <a:extLst>
              <a:ext uri="{FF2B5EF4-FFF2-40B4-BE49-F238E27FC236}">
                <a16:creationId xmlns:a16="http://schemas.microsoft.com/office/drawing/2014/main" id="{88B90DC2-497A-401C-A514-B1308668CADB}"/>
              </a:ext>
            </a:extLst>
          </p:cNvPr>
          <p:cNvSpPr>
            <a:spLocks noGrp="1"/>
          </p:cNvSpPr>
          <p:nvPr>
            <p:ph type="sldNum" sz="quarter" idx="12"/>
          </p:nvPr>
        </p:nvSpPr>
        <p:spPr/>
        <p:txBody>
          <a:bodyPr/>
          <a:lstStyle>
            <a:lvl1pPr>
              <a:defRPr/>
            </a:lvl1pPr>
          </a:lstStyle>
          <a:p>
            <a:pPr>
              <a:defRPr/>
            </a:pPr>
            <a:fld id="{18B4B1F4-9C1D-41AD-A6C5-A588EBD7F746}" type="slidenum">
              <a:rPr lang="en-US"/>
              <a:pPr>
                <a:defRPr/>
              </a:pPr>
              <a:t>‹#›</a:t>
            </a:fld>
            <a:endParaRPr lang="en-US"/>
          </a:p>
        </p:txBody>
      </p:sp>
    </p:spTree>
    <p:extLst>
      <p:ext uri="{BB962C8B-B14F-4D97-AF65-F5344CB8AC3E}">
        <p14:creationId xmlns:p14="http://schemas.microsoft.com/office/powerpoint/2010/main" val="2000842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86A42DC-AE25-42F7-8B02-40F499F1B344}"/>
              </a:ext>
            </a:extLst>
          </p:cNvPr>
          <p:cNvSpPr/>
          <p:nvPr/>
        </p:nvSpPr>
        <p:spPr>
          <a:xfrm>
            <a:off x="9018588"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B86D610D-4AD6-441D-B2DE-BDA6E3DFCA3F}"/>
              </a:ext>
            </a:extLst>
          </p:cNvPr>
          <p:cNvSpPr>
            <a:spLocks noGrp="1"/>
          </p:cNvSpPr>
          <p:nvPr>
            <p:ph type="dt" sz="half" idx="10"/>
          </p:nvPr>
        </p:nvSpPr>
        <p:spPr>
          <a:xfrm>
            <a:off x="838200" y="6423025"/>
            <a:ext cx="2743200" cy="365125"/>
          </a:xfrm>
        </p:spPr>
        <p:txBody>
          <a:bodyPr/>
          <a:lstStyle>
            <a:lvl1pPr>
              <a:defRPr/>
            </a:lvl1pPr>
          </a:lstStyle>
          <a:p>
            <a:pPr>
              <a:defRPr/>
            </a:pPr>
            <a:fld id="{62DE62FE-7704-4CA4-9FD7-EDA19293BBFB}" type="datetime1">
              <a:rPr lang="en-US"/>
              <a:pPr>
                <a:defRPr/>
              </a:pPr>
              <a:t>4/29/2020</a:t>
            </a:fld>
            <a:endParaRPr lang="en-US"/>
          </a:p>
        </p:txBody>
      </p:sp>
      <p:sp>
        <p:nvSpPr>
          <p:cNvPr id="6" name="Footer Placeholder 4">
            <a:extLst>
              <a:ext uri="{FF2B5EF4-FFF2-40B4-BE49-F238E27FC236}">
                <a16:creationId xmlns:a16="http://schemas.microsoft.com/office/drawing/2014/main" id="{FF80E9F4-8124-4DD3-B9F0-EAB3CFBF60CC}"/>
              </a:ext>
            </a:extLst>
          </p:cNvPr>
          <p:cNvSpPr>
            <a:spLocks noGrp="1"/>
          </p:cNvSpPr>
          <p:nvPr>
            <p:ph type="ftr" sz="quarter" idx="11"/>
          </p:nvPr>
        </p:nvSpPr>
        <p:spPr>
          <a:xfrm>
            <a:off x="3776663" y="6423025"/>
            <a:ext cx="4279900" cy="365125"/>
          </a:xfrm>
        </p:spPr>
        <p:txBody>
          <a:bodyPr/>
          <a:lstStyle>
            <a:lvl1pPr>
              <a:defRPr/>
            </a:lvl1pPr>
          </a:lstStyle>
          <a:p>
            <a:pPr>
              <a:defRPr/>
            </a:pPr>
            <a:r>
              <a:rPr lang="en-US"/>
              <a:t>Siddiqa Amin </a:t>
            </a:r>
          </a:p>
        </p:txBody>
      </p:sp>
      <p:sp>
        <p:nvSpPr>
          <p:cNvPr id="7" name="Slide Number Placeholder 5">
            <a:extLst>
              <a:ext uri="{FF2B5EF4-FFF2-40B4-BE49-F238E27FC236}">
                <a16:creationId xmlns:a16="http://schemas.microsoft.com/office/drawing/2014/main" id="{802D7E6F-437F-4A4F-8D0D-A5A5BF806B20}"/>
              </a:ext>
            </a:extLst>
          </p:cNvPr>
          <p:cNvSpPr>
            <a:spLocks noGrp="1"/>
          </p:cNvSpPr>
          <p:nvPr>
            <p:ph type="sldNum" sz="quarter" idx="12"/>
          </p:nvPr>
        </p:nvSpPr>
        <p:spPr>
          <a:xfrm>
            <a:off x="8072438" y="6423025"/>
            <a:ext cx="881062" cy="365125"/>
          </a:xfrm>
        </p:spPr>
        <p:txBody>
          <a:bodyPr/>
          <a:lstStyle>
            <a:lvl1pPr>
              <a:defRPr/>
            </a:lvl1pPr>
          </a:lstStyle>
          <a:p>
            <a:pPr>
              <a:defRPr/>
            </a:pPr>
            <a:fld id="{6F04470A-E3F1-4013-A892-845574369E23}" type="slidenum">
              <a:rPr lang="en-US"/>
              <a:pPr>
                <a:defRPr/>
              </a:pPr>
              <a:t>‹#›</a:t>
            </a:fld>
            <a:endParaRPr lang="en-US"/>
          </a:p>
        </p:txBody>
      </p:sp>
    </p:spTree>
    <p:extLst>
      <p:ext uri="{BB962C8B-B14F-4D97-AF65-F5344CB8AC3E}">
        <p14:creationId xmlns:p14="http://schemas.microsoft.com/office/powerpoint/2010/main" val="738968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C1E7DAF-7DFE-4371-A172-977455491E85}"/>
              </a:ext>
            </a:extLst>
          </p:cNvPr>
          <p:cNvSpPr>
            <a:spLocks noGrp="1"/>
          </p:cNvSpPr>
          <p:nvPr>
            <p:ph type="dt" sz="half" idx="10"/>
          </p:nvPr>
        </p:nvSpPr>
        <p:spPr/>
        <p:txBody>
          <a:bodyPr/>
          <a:lstStyle>
            <a:lvl1pPr>
              <a:defRPr/>
            </a:lvl1pPr>
          </a:lstStyle>
          <a:p>
            <a:pPr>
              <a:defRPr/>
            </a:pPr>
            <a:fld id="{CAE65948-7F1F-4F1D-9207-09E50471CCE9}" type="datetime1">
              <a:rPr lang="en-US"/>
              <a:pPr>
                <a:defRPr/>
              </a:pPr>
              <a:t>4/29/2020</a:t>
            </a:fld>
            <a:endParaRPr lang="en-US"/>
          </a:p>
        </p:txBody>
      </p:sp>
      <p:sp>
        <p:nvSpPr>
          <p:cNvPr id="5" name="Footer Placeholder 4">
            <a:extLst>
              <a:ext uri="{FF2B5EF4-FFF2-40B4-BE49-F238E27FC236}">
                <a16:creationId xmlns:a16="http://schemas.microsoft.com/office/drawing/2014/main" id="{33E4F9FA-59EC-4926-82FC-1D01BA3640BC}"/>
              </a:ext>
            </a:extLst>
          </p:cNvPr>
          <p:cNvSpPr>
            <a:spLocks noGrp="1"/>
          </p:cNvSpPr>
          <p:nvPr>
            <p:ph type="ftr" sz="quarter" idx="11"/>
          </p:nvPr>
        </p:nvSpPr>
        <p:spPr/>
        <p:txBody>
          <a:bodyPr/>
          <a:lstStyle>
            <a:lvl1pPr>
              <a:defRPr/>
            </a:lvl1pPr>
          </a:lstStyle>
          <a:p>
            <a:pPr>
              <a:defRPr/>
            </a:pPr>
            <a:r>
              <a:rPr lang="en-US"/>
              <a:t>Siddiqa Amin </a:t>
            </a:r>
          </a:p>
        </p:txBody>
      </p:sp>
      <p:sp>
        <p:nvSpPr>
          <p:cNvPr id="6" name="Slide Number Placeholder 5">
            <a:extLst>
              <a:ext uri="{FF2B5EF4-FFF2-40B4-BE49-F238E27FC236}">
                <a16:creationId xmlns:a16="http://schemas.microsoft.com/office/drawing/2014/main" id="{70C2458F-56C1-48F7-9CBD-9C3E4F70688B}"/>
              </a:ext>
            </a:extLst>
          </p:cNvPr>
          <p:cNvSpPr>
            <a:spLocks noGrp="1"/>
          </p:cNvSpPr>
          <p:nvPr>
            <p:ph type="sldNum" sz="quarter" idx="12"/>
          </p:nvPr>
        </p:nvSpPr>
        <p:spPr/>
        <p:txBody>
          <a:bodyPr/>
          <a:lstStyle>
            <a:lvl1pPr>
              <a:defRPr/>
            </a:lvl1pPr>
          </a:lstStyle>
          <a:p>
            <a:pPr>
              <a:defRPr/>
            </a:pPr>
            <a:fld id="{D6457F19-B900-4626-9F76-E44714B8BD08}" type="slidenum">
              <a:rPr lang="en-US"/>
              <a:pPr>
                <a:defRPr/>
              </a:pPr>
              <a:t>‹#›</a:t>
            </a:fld>
            <a:endParaRPr lang="en-US"/>
          </a:p>
        </p:txBody>
      </p:sp>
    </p:spTree>
    <p:extLst>
      <p:ext uri="{BB962C8B-B14F-4D97-AF65-F5344CB8AC3E}">
        <p14:creationId xmlns:p14="http://schemas.microsoft.com/office/powerpoint/2010/main" val="3567946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55FDAFF-4887-4354-802F-4833EA68A656}"/>
              </a:ext>
            </a:extLst>
          </p:cNvPr>
          <p:cNvSpPr/>
          <p:nvPr/>
        </p:nvSpPr>
        <p:spPr>
          <a:xfrm>
            <a:off x="-6350" y="2058988"/>
            <a:ext cx="12195175"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969E13A2-7445-4F1F-A6D7-9FA72FF1D60A}"/>
              </a:ext>
            </a:extLst>
          </p:cNvPr>
          <p:cNvSpPr>
            <a:spLocks noGrp="1"/>
          </p:cNvSpPr>
          <p:nvPr>
            <p:ph type="dt" sz="half" idx="10"/>
          </p:nvPr>
        </p:nvSpPr>
        <p:spPr/>
        <p:txBody>
          <a:bodyPr/>
          <a:lstStyle>
            <a:lvl1pPr>
              <a:defRPr>
                <a:solidFill>
                  <a:schemeClr val="tx2"/>
                </a:solidFill>
              </a:defRPr>
            </a:lvl1pPr>
          </a:lstStyle>
          <a:p>
            <a:pPr>
              <a:defRPr/>
            </a:pPr>
            <a:fld id="{808456C3-8B0D-4B48-AAB1-3657FC026AF6}" type="datetime1">
              <a:rPr lang="en-US"/>
              <a:pPr>
                <a:defRPr/>
              </a:pPr>
              <a:t>4/29/2020</a:t>
            </a:fld>
            <a:endParaRPr lang="en-US"/>
          </a:p>
        </p:txBody>
      </p:sp>
      <p:sp>
        <p:nvSpPr>
          <p:cNvPr id="6" name="Footer Placeholder 4">
            <a:extLst>
              <a:ext uri="{FF2B5EF4-FFF2-40B4-BE49-F238E27FC236}">
                <a16:creationId xmlns:a16="http://schemas.microsoft.com/office/drawing/2014/main" id="{17E25D2B-6F3F-45C3-9EED-3808B6E019B2}"/>
              </a:ext>
            </a:extLst>
          </p:cNvPr>
          <p:cNvSpPr>
            <a:spLocks noGrp="1"/>
          </p:cNvSpPr>
          <p:nvPr>
            <p:ph type="ftr" sz="quarter" idx="11"/>
          </p:nvPr>
        </p:nvSpPr>
        <p:spPr/>
        <p:txBody>
          <a:bodyPr/>
          <a:lstStyle>
            <a:lvl1pPr>
              <a:defRPr>
                <a:solidFill>
                  <a:schemeClr val="tx2"/>
                </a:solidFill>
              </a:defRPr>
            </a:lvl1pPr>
          </a:lstStyle>
          <a:p>
            <a:pPr>
              <a:defRPr/>
            </a:pPr>
            <a:r>
              <a:rPr lang="en-US"/>
              <a:t>Siddiqa Amin </a:t>
            </a:r>
          </a:p>
        </p:txBody>
      </p:sp>
      <p:sp>
        <p:nvSpPr>
          <p:cNvPr id="7" name="Slide Number Placeholder 5">
            <a:extLst>
              <a:ext uri="{FF2B5EF4-FFF2-40B4-BE49-F238E27FC236}">
                <a16:creationId xmlns:a16="http://schemas.microsoft.com/office/drawing/2014/main" id="{B5591645-2703-40A4-A592-2CC7F9486BA1}"/>
              </a:ext>
            </a:extLst>
          </p:cNvPr>
          <p:cNvSpPr>
            <a:spLocks noGrp="1"/>
          </p:cNvSpPr>
          <p:nvPr>
            <p:ph type="sldNum" sz="quarter" idx="12"/>
          </p:nvPr>
        </p:nvSpPr>
        <p:spPr/>
        <p:txBody>
          <a:bodyPr/>
          <a:lstStyle>
            <a:lvl1pPr>
              <a:defRPr>
                <a:solidFill>
                  <a:schemeClr val="tx2"/>
                </a:solidFill>
              </a:defRPr>
            </a:lvl1pPr>
          </a:lstStyle>
          <a:p>
            <a:pPr>
              <a:defRPr/>
            </a:pPr>
            <a:fld id="{9B735737-A0C0-4AE6-A426-0F01EA8624E1}" type="slidenum">
              <a:rPr lang="en-US"/>
              <a:pPr>
                <a:defRPr/>
              </a:pPr>
              <a:t>‹#›</a:t>
            </a:fld>
            <a:endParaRPr lang="en-US"/>
          </a:p>
        </p:txBody>
      </p:sp>
    </p:spTree>
    <p:extLst>
      <p:ext uri="{BB962C8B-B14F-4D97-AF65-F5344CB8AC3E}">
        <p14:creationId xmlns:p14="http://schemas.microsoft.com/office/powerpoint/2010/main" val="231655460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47E06AE5-55FD-4189-B999-F0B9FCCCABC7}"/>
              </a:ext>
            </a:extLst>
          </p:cNvPr>
          <p:cNvSpPr>
            <a:spLocks noGrp="1"/>
          </p:cNvSpPr>
          <p:nvPr>
            <p:ph type="dt" sz="half" idx="10"/>
          </p:nvPr>
        </p:nvSpPr>
        <p:spPr/>
        <p:txBody>
          <a:bodyPr/>
          <a:lstStyle>
            <a:lvl1pPr>
              <a:defRPr/>
            </a:lvl1pPr>
          </a:lstStyle>
          <a:p>
            <a:pPr>
              <a:defRPr/>
            </a:pPr>
            <a:fld id="{A65FF552-DA73-4679-A32F-E4F90CB66D69}" type="datetime1">
              <a:rPr lang="en-US"/>
              <a:pPr>
                <a:defRPr/>
              </a:pPr>
              <a:t>4/29/2020</a:t>
            </a:fld>
            <a:endParaRPr lang="en-US"/>
          </a:p>
        </p:txBody>
      </p:sp>
      <p:sp>
        <p:nvSpPr>
          <p:cNvPr id="6" name="Footer Placeholder 4">
            <a:extLst>
              <a:ext uri="{FF2B5EF4-FFF2-40B4-BE49-F238E27FC236}">
                <a16:creationId xmlns:a16="http://schemas.microsoft.com/office/drawing/2014/main" id="{98904DD7-84DD-4C0B-90CF-34CF1D0B6093}"/>
              </a:ext>
            </a:extLst>
          </p:cNvPr>
          <p:cNvSpPr>
            <a:spLocks noGrp="1"/>
          </p:cNvSpPr>
          <p:nvPr>
            <p:ph type="ftr" sz="quarter" idx="11"/>
          </p:nvPr>
        </p:nvSpPr>
        <p:spPr/>
        <p:txBody>
          <a:bodyPr/>
          <a:lstStyle>
            <a:lvl1pPr>
              <a:defRPr/>
            </a:lvl1pPr>
          </a:lstStyle>
          <a:p>
            <a:pPr>
              <a:defRPr/>
            </a:pPr>
            <a:r>
              <a:rPr lang="en-US"/>
              <a:t>Siddiqa Amin </a:t>
            </a:r>
          </a:p>
        </p:txBody>
      </p:sp>
      <p:sp>
        <p:nvSpPr>
          <p:cNvPr id="7" name="Slide Number Placeholder 5">
            <a:extLst>
              <a:ext uri="{FF2B5EF4-FFF2-40B4-BE49-F238E27FC236}">
                <a16:creationId xmlns:a16="http://schemas.microsoft.com/office/drawing/2014/main" id="{31FCDC56-B07E-4E39-A92D-8BC470BC2264}"/>
              </a:ext>
            </a:extLst>
          </p:cNvPr>
          <p:cNvSpPr>
            <a:spLocks noGrp="1"/>
          </p:cNvSpPr>
          <p:nvPr>
            <p:ph type="sldNum" sz="quarter" idx="12"/>
          </p:nvPr>
        </p:nvSpPr>
        <p:spPr/>
        <p:txBody>
          <a:bodyPr/>
          <a:lstStyle>
            <a:lvl1pPr>
              <a:defRPr/>
            </a:lvl1pPr>
          </a:lstStyle>
          <a:p>
            <a:pPr>
              <a:defRPr/>
            </a:pPr>
            <a:fld id="{F436FF15-520B-4174-9022-D852A0B6E036}" type="slidenum">
              <a:rPr lang="en-US"/>
              <a:pPr>
                <a:defRPr/>
              </a:pPr>
              <a:t>‹#›</a:t>
            </a:fld>
            <a:endParaRPr lang="en-US"/>
          </a:p>
        </p:txBody>
      </p:sp>
    </p:spTree>
    <p:extLst>
      <p:ext uri="{BB962C8B-B14F-4D97-AF65-F5344CB8AC3E}">
        <p14:creationId xmlns:p14="http://schemas.microsoft.com/office/powerpoint/2010/main" val="626002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C2ACBD1B-C903-4312-A0E2-985336B57B30}"/>
              </a:ext>
            </a:extLst>
          </p:cNvPr>
          <p:cNvSpPr>
            <a:spLocks noGrp="1"/>
          </p:cNvSpPr>
          <p:nvPr>
            <p:ph type="dt" sz="half" idx="10"/>
          </p:nvPr>
        </p:nvSpPr>
        <p:spPr/>
        <p:txBody>
          <a:bodyPr/>
          <a:lstStyle>
            <a:lvl1pPr>
              <a:defRPr/>
            </a:lvl1pPr>
          </a:lstStyle>
          <a:p>
            <a:pPr>
              <a:defRPr/>
            </a:pPr>
            <a:fld id="{74FAE53F-F2C2-44F0-8972-D7434EA97426}" type="datetime1">
              <a:rPr lang="en-US"/>
              <a:pPr>
                <a:defRPr/>
              </a:pPr>
              <a:t>4/29/2020</a:t>
            </a:fld>
            <a:endParaRPr lang="en-US"/>
          </a:p>
        </p:txBody>
      </p:sp>
      <p:sp>
        <p:nvSpPr>
          <p:cNvPr id="8" name="Footer Placeholder 4">
            <a:extLst>
              <a:ext uri="{FF2B5EF4-FFF2-40B4-BE49-F238E27FC236}">
                <a16:creationId xmlns:a16="http://schemas.microsoft.com/office/drawing/2014/main" id="{11C11F21-78B5-42FC-81FE-C8AFBC47C33C}"/>
              </a:ext>
            </a:extLst>
          </p:cNvPr>
          <p:cNvSpPr>
            <a:spLocks noGrp="1"/>
          </p:cNvSpPr>
          <p:nvPr>
            <p:ph type="ftr" sz="quarter" idx="11"/>
          </p:nvPr>
        </p:nvSpPr>
        <p:spPr/>
        <p:txBody>
          <a:bodyPr/>
          <a:lstStyle>
            <a:lvl1pPr>
              <a:defRPr/>
            </a:lvl1pPr>
          </a:lstStyle>
          <a:p>
            <a:pPr>
              <a:defRPr/>
            </a:pPr>
            <a:r>
              <a:rPr lang="en-US"/>
              <a:t>Siddiqa Amin </a:t>
            </a:r>
          </a:p>
        </p:txBody>
      </p:sp>
      <p:sp>
        <p:nvSpPr>
          <p:cNvPr id="9" name="Slide Number Placeholder 5">
            <a:extLst>
              <a:ext uri="{FF2B5EF4-FFF2-40B4-BE49-F238E27FC236}">
                <a16:creationId xmlns:a16="http://schemas.microsoft.com/office/drawing/2014/main" id="{5BBC2DE3-211A-472A-A088-76457E43E6F3}"/>
              </a:ext>
            </a:extLst>
          </p:cNvPr>
          <p:cNvSpPr>
            <a:spLocks noGrp="1"/>
          </p:cNvSpPr>
          <p:nvPr>
            <p:ph type="sldNum" sz="quarter" idx="12"/>
          </p:nvPr>
        </p:nvSpPr>
        <p:spPr/>
        <p:txBody>
          <a:bodyPr/>
          <a:lstStyle>
            <a:lvl1pPr>
              <a:defRPr/>
            </a:lvl1pPr>
          </a:lstStyle>
          <a:p>
            <a:pPr>
              <a:defRPr/>
            </a:pPr>
            <a:fld id="{8BFB94B4-AC44-4D8F-AF05-3FB0E75F7750}" type="slidenum">
              <a:rPr lang="en-US"/>
              <a:pPr>
                <a:defRPr/>
              </a:pPr>
              <a:t>‹#›</a:t>
            </a:fld>
            <a:endParaRPr lang="en-US"/>
          </a:p>
        </p:txBody>
      </p:sp>
    </p:spTree>
    <p:extLst>
      <p:ext uri="{BB962C8B-B14F-4D97-AF65-F5344CB8AC3E}">
        <p14:creationId xmlns:p14="http://schemas.microsoft.com/office/powerpoint/2010/main" val="1782016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34F3A287-FB9E-4BD0-8FF1-15A5353A9824}"/>
              </a:ext>
            </a:extLst>
          </p:cNvPr>
          <p:cNvSpPr>
            <a:spLocks noGrp="1"/>
          </p:cNvSpPr>
          <p:nvPr>
            <p:ph type="dt" sz="half" idx="10"/>
          </p:nvPr>
        </p:nvSpPr>
        <p:spPr/>
        <p:txBody>
          <a:bodyPr/>
          <a:lstStyle>
            <a:lvl1pPr>
              <a:defRPr/>
            </a:lvl1pPr>
          </a:lstStyle>
          <a:p>
            <a:pPr>
              <a:defRPr/>
            </a:pPr>
            <a:fld id="{F833F4AE-3B80-4466-8084-0B384AD1363D}" type="datetime1">
              <a:rPr lang="en-US"/>
              <a:pPr>
                <a:defRPr/>
              </a:pPr>
              <a:t>4/29/2020</a:t>
            </a:fld>
            <a:endParaRPr lang="en-US"/>
          </a:p>
        </p:txBody>
      </p:sp>
      <p:sp>
        <p:nvSpPr>
          <p:cNvPr id="4" name="Footer Placeholder 4">
            <a:extLst>
              <a:ext uri="{FF2B5EF4-FFF2-40B4-BE49-F238E27FC236}">
                <a16:creationId xmlns:a16="http://schemas.microsoft.com/office/drawing/2014/main" id="{C5AE0E13-CCE7-4B98-8DAB-DEAE89180874}"/>
              </a:ext>
            </a:extLst>
          </p:cNvPr>
          <p:cNvSpPr>
            <a:spLocks noGrp="1"/>
          </p:cNvSpPr>
          <p:nvPr>
            <p:ph type="ftr" sz="quarter" idx="11"/>
          </p:nvPr>
        </p:nvSpPr>
        <p:spPr/>
        <p:txBody>
          <a:bodyPr/>
          <a:lstStyle>
            <a:lvl1pPr>
              <a:defRPr/>
            </a:lvl1pPr>
          </a:lstStyle>
          <a:p>
            <a:pPr>
              <a:defRPr/>
            </a:pPr>
            <a:r>
              <a:rPr lang="en-US"/>
              <a:t>Siddiqa Amin </a:t>
            </a:r>
          </a:p>
        </p:txBody>
      </p:sp>
      <p:sp>
        <p:nvSpPr>
          <p:cNvPr id="5" name="Slide Number Placeholder 5">
            <a:extLst>
              <a:ext uri="{FF2B5EF4-FFF2-40B4-BE49-F238E27FC236}">
                <a16:creationId xmlns:a16="http://schemas.microsoft.com/office/drawing/2014/main" id="{4531BED4-FC61-4020-8822-798C886B200F}"/>
              </a:ext>
            </a:extLst>
          </p:cNvPr>
          <p:cNvSpPr>
            <a:spLocks noGrp="1"/>
          </p:cNvSpPr>
          <p:nvPr>
            <p:ph type="sldNum" sz="quarter" idx="12"/>
          </p:nvPr>
        </p:nvSpPr>
        <p:spPr/>
        <p:txBody>
          <a:bodyPr/>
          <a:lstStyle>
            <a:lvl1pPr>
              <a:defRPr/>
            </a:lvl1pPr>
          </a:lstStyle>
          <a:p>
            <a:pPr>
              <a:defRPr/>
            </a:pPr>
            <a:fld id="{120A3CCB-46A2-4A33-9AED-D8F9014C3510}" type="slidenum">
              <a:rPr lang="en-US"/>
              <a:pPr>
                <a:defRPr/>
              </a:pPr>
              <a:t>‹#›</a:t>
            </a:fld>
            <a:endParaRPr lang="en-US"/>
          </a:p>
        </p:txBody>
      </p:sp>
    </p:spTree>
    <p:extLst>
      <p:ext uri="{BB962C8B-B14F-4D97-AF65-F5344CB8AC3E}">
        <p14:creationId xmlns:p14="http://schemas.microsoft.com/office/powerpoint/2010/main" val="22042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9D6E03-8942-4320-80EB-ECE86D8884E5}"/>
              </a:ext>
            </a:extLst>
          </p:cNvPr>
          <p:cNvSpPr>
            <a:spLocks noGrp="1"/>
          </p:cNvSpPr>
          <p:nvPr>
            <p:ph type="dt" sz="half" idx="10"/>
          </p:nvPr>
        </p:nvSpPr>
        <p:spPr/>
        <p:txBody>
          <a:bodyPr/>
          <a:lstStyle>
            <a:lvl1pPr>
              <a:defRPr/>
            </a:lvl1pPr>
          </a:lstStyle>
          <a:p>
            <a:pPr>
              <a:defRPr/>
            </a:pPr>
            <a:fld id="{B19B2139-219A-4580-BAF5-65760E2BA6E3}" type="datetime1">
              <a:rPr lang="en-US"/>
              <a:pPr>
                <a:defRPr/>
              </a:pPr>
              <a:t>4/29/2020</a:t>
            </a:fld>
            <a:endParaRPr lang="en-US"/>
          </a:p>
        </p:txBody>
      </p:sp>
      <p:sp>
        <p:nvSpPr>
          <p:cNvPr id="3" name="Footer Placeholder 2">
            <a:extLst>
              <a:ext uri="{FF2B5EF4-FFF2-40B4-BE49-F238E27FC236}">
                <a16:creationId xmlns:a16="http://schemas.microsoft.com/office/drawing/2014/main" id="{6E3E392E-92B7-4D0C-ABCF-5FC79CEC5109}"/>
              </a:ext>
            </a:extLst>
          </p:cNvPr>
          <p:cNvSpPr>
            <a:spLocks noGrp="1"/>
          </p:cNvSpPr>
          <p:nvPr>
            <p:ph type="ftr" sz="quarter" idx="11"/>
          </p:nvPr>
        </p:nvSpPr>
        <p:spPr/>
        <p:txBody>
          <a:bodyPr/>
          <a:lstStyle>
            <a:lvl1pPr>
              <a:defRPr/>
            </a:lvl1pPr>
          </a:lstStyle>
          <a:p>
            <a:pPr>
              <a:defRPr/>
            </a:pPr>
            <a:r>
              <a:rPr lang="en-US"/>
              <a:t>Siddiqa Amin </a:t>
            </a:r>
          </a:p>
        </p:txBody>
      </p:sp>
      <p:sp>
        <p:nvSpPr>
          <p:cNvPr id="4" name="Slide Number Placeholder 3">
            <a:extLst>
              <a:ext uri="{FF2B5EF4-FFF2-40B4-BE49-F238E27FC236}">
                <a16:creationId xmlns:a16="http://schemas.microsoft.com/office/drawing/2014/main" id="{9F0C6161-F9E9-48B2-9E50-24FB6423FF6F}"/>
              </a:ext>
            </a:extLst>
          </p:cNvPr>
          <p:cNvSpPr>
            <a:spLocks noGrp="1"/>
          </p:cNvSpPr>
          <p:nvPr>
            <p:ph type="sldNum" sz="quarter" idx="12"/>
          </p:nvPr>
        </p:nvSpPr>
        <p:spPr/>
        <p:txBody>
          <a:bodyPr/>
          <a:lstStyle>
            <a:lvl1pPr>
              <a:defRPr/>
            </a:lvl1pPr>
          </a:lstStyle>
          <a:p>
            <a:pPr>
              <a:defRPr/>
            </a:pPr>
            <a:fld id="{C8B6FB0A-743A-48E6-AA1B-ABBFCEBFBA54}" type="slidenum">
              <a:rPr lang="en-US"/>
              <a:pPr>
                <a:defRPr/>
              </a:pPr>
              <a:t>‹#›</a:t>
            </a:fld>
            <a:endParaRPr lang="en-US"/>
          </a:p>
        </p:txBody>
      </p:sp>
    </p:spTree>
    <p:extLst>
      <p:ext uri="{BB962C8B-B14F-4D97-AF65-F5344CB8AC3E}">
        <p14:creationId xmlns:p14="http://schemas.microsoft.com/office/powerpoint/2010/main" val="3940652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1FA7ACBF-68B3-44B4-A119-C891EF664DEB}"/>
              </a:ext>
            </a:extLst>
          </p:cNvPr>
          <p:cNvSpPr>
            <a:spLocks noGrp="1"/>
          </p:cNvSpPr>
          <p:nvPr>
            <p:ph type="dt" sz="half" idx="10"/>
          </p:nvPr>
        </p:nvSpPr>
        <p:spPr/>
        <p:txBody>
          <a:bodyPr/>
          <a:lstStyle>
            <a:lvl1pPr>
              <a:defRPr/>
            </a:lvl1pPr>
          </a:lstStyle>
          <a:p>
            <a:pPr>
              <a:defRPr/>
            </a:pPr>
            <a:fld id="{8C3613AF-9658-4FF0-9B71-18783FC7D4C4}" type="datetime1">
              <a:rPr lang="en-US"/>
              <a:pPr>
                <a:defRPr/>
              </a:pPr>
              <a:t>4/29/2020</a:t>
            </a:fld>
            <a:endParaRPr lang="en-US"/>
          </a:p>
        </p:txBody>
      </p:sp>
      <p:sp>
        <p:nvSpPr>
          <p:cNvPr id="6" name="Footer Placeholder 4">
            <a:extLst>
              <a:ext uri="{FF2B5EF4-FFF2-40B4-BE49-F238E27FC236}">
                <a16:creationId xmlns:a16="http://schemas.microsoft.com/office/drawing/2014/main" id="{6B99FCCD-FF3B-470D-873F-276B57E2EF69}"/>
              </a:ext>
            </a:extLst>
          </p:cNvPr>
          <p:cNvSpPr>
            <a:spLocks noGrp="1"/>
          </p:cNvSpPr>
          <p:nvPr>
            <p:ph type="ftr" sz="quarter" idx="11"/>
          </p:nvPr>
        </p:nvSpPr>
        <p:spPr/>
        <p:txBody>
          <a:bodyPr/>
          <a:lstStyle>
            <a:lvl1pPr>
              <a:defRPr/>
            </a:lvl1pPr>
          </a:lstStyle>
          <a:p>
            <a:pPr>
              <a:defRPr/>
            </a:pPr>
            <a:r>
              <a:rPr lang="en-US"/>
              <a:t>Siddiqa Amin </a:t>
            </a:r>
          </a:p>
        </p:txBody>
      </p:sp>
      <p:sp>
        <p:nvSpPr>
          <p:cNvPr id="7" name="Slide Number Placeholder 5">
            <a:extLst>
              <a:ext uri="{FF2B5EF4-FFF2-40B4-BE49-F238E27FC236}">
                <a16:creationId xmlns:a16="http://schemas.microsoft.com/office/drawing/2014/main" id="{4DAD20B0-EE6E-40C6-94D3-697116B33C61}"/>
              </a:ext>
            </a:extLst>
          </p:cNvPr>
          <p:cNvSpPr>
            <a:spLocks noGrp="1"/>
          </p:cNvSpPr>
          <p:nvPr>
            <p:ph type="sldNum" sz="quarter" idx="12"/>
          </p:nvPr>
        </p:nvSpPr>
        <p:spPr/>
        <p:txBody>
          <a:bodyPr/>
          <a:lstStyle>
            <a:lvl1pPr>
              <a:defRPr/>
            </a:lvl1pPr>
          </a:lstStyle>
          <a:p>
            <a:pPr>
              <a:defRPr/>
            </a:pPr>
            <a:fld id="{0184B33B-8EE0-49C3-8B64-778C010CBB77}" type="slidenum">
              <a:rPr lang="en-US"/>
              <a:pPr>
                <a:defRPr/>
              </a:pPr>
              <a:t>‹#›</a:t>
            </a:fld>
            <a:endParaRPr lang="en-US"/>
          </a:p>
        </p:txBody>
      </p:sp>
    </p:spTree>
    <p:extLst>
      <p:ext uri="{BB962C8B-B14F-4D97-AF65-F5344CB8AC3E}">
        <p14:creationId xmlns:p14="http://schemas.microsoft.com/office/powerpoint/2010/main" val="2355801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rtlCol="0">
            <a:normAutofit/>
          </a:bodyPr>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CC38EB2-8E7E-4500-87A9-345ABB1FE430}"/>
              </a:ext>
            </a:extLst>
          </p:cNvPr>
          <p:cNvSpPr>
            <a:spLocks noGrp="1"/>
          </p:cNvSpPr>
          <p:nvPr>
            <p:ph type="dt" sz="half" idx="10"/>
          </p:nvPr>
        </p:nvSpPr>
        <p:spPr/>
        <p:txBody>
          <a:bodyPr/>
          <a:lstStyle>
            <a:lvl1pPr>
              <a:defRPr/>
            </a:lvl1pPr>
          </a:lstStyle>
          <a:p>
            <a:pPr>
              <a:defRPr/>
            </a:pPr>
            <a:fld id="{FF7EA14E-0B1C-47E7-B47D-66489C48352D}" type="datetime1">
              <a:rPr lang="en-US"/>
              <a:pPr>
                <a:defRPr/>
              </a:pPr>
              <a:t>4/29/2020</a:t>
            </a:fld>
            <a:endParaRPr lang="en-US"/>
          </a:p>
        </p:txBody>
      </p:sp>
      <p:sp>
        <p:nvSpPr>
          <p:cNvPr id="6" name="Footer Placeholder 4">
            <a:extLst>
              <a:ext uri="{FF2B5EF4-FFF2-40B4-BE49-F238E27FC236}">
                <a16:creationId xmlns:a16="http://schemas.microsoft.com/office/drawing/2014/main" id="{08625629-67DE-4C65-807A-E933A35FACF6}"/>
              </a:ext>
            </a:extLst>
          </p:cNvPr>
          <p:cNvSpPr>
            <a:spLocks noGrp="1"/>
          </p:cNvSpPr>
          <p:nvPr>
            <p:ph type="ftr" sz="quarter" idx="11"/>
          </p:nvPr>
        </p:nvSpPr>
        <p:spPr/>
        <p:txBody>
          <a:bodyPr/>
          <a:lstStyle>
            <a:lvl1pPr>
              <a:defRPr/>
            </a:lvl1pPr>
          </a:lstStyle>
          <a:p>
            <a:pPr>
              <a:defRPr/>
            </a:pPr>
            <a:r>
              <a:rPr lang="en-US"/>
              <a:t>Siddiqa Amin </a:t>
            </a:r>
          </a:p>
        </p:txBody>
      </p:sp>
      <p:sp>
        <p:nvSpPr>
          <p:cNvPr id="7" name="Slide Number Placeholder 5">
            <a:extLst>
              <a:ext uri="{FF2B5EF4-FFF2-40B4-BE49-F238E27FC236}">
                <a16:creationId xmlns:a16="http://schemas.microsoft.com/office/drawing/2014/main" id="{EBED4CDB-1FDB-4A2F-B9C4-AFEC2D7D2388}"/>
              </a:ext>
            </a:extLst>
          </p:cNvPr>
          <p:cNvSpPr>
            <a:spLocks noGrp="1"/>
          </p:cNvSpPr>
          <p:nvPr>
            <p:ph type="sldNum" sz="quarter" idx="12"/>
          </p:nvPr>
        </p:nvSpPr>
        <p:spPr/>
        <p:txBody>
          <a:bodyPr/>
          <a:lstStyle>
            <a:lvl1pPr>
              <a:defRPr/>
            </a:lvl1pPr>
          </a:lstStyle>
          <a:p>
            <a:pPr>
              <a:defRPr/>
            </a:pPr>
            <a:fld id="{E7977EDA-5B6D-40B6-8A0F-CE00A84D9578}" type="slidenum">
              <a:rPr lang="en-US"/>
              <a:pPr>
                <a:defRPr/>
              </a:pPr>
              <a:t>‹#›</a:t>
            </a:fld>
            <a:endParaRPr lang="en-US"/>
          </a:p>
        </p:txBody>
      </p:sp>
    </p:spTree>
    <p:extLst>
      <p:ext uri="{BB962C8B-B14F-4D97-AF65-F5344CB8AC3E}">
        <p14:creationId xmlns:p14="http://schemas.microsoft.com/office/powerpoint/2010/main" val="1311292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2C45C70-82B5-4F0E-B6CB-C3DEED303390}"/>
              </a:ext>
            </a:extLst>
          </p:cNvPr>
          <p:cNvSpPr/>
          <p:nvPr/>
        </p:nvSpPr>
        <p:spPr>
          <a:xfrm>
            <a:off x="0" y="176213"/>
            <a:ext cx="12188825" cy="164623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a:extLst>
              <a:ext uri="{FF2B5EF4-FFF2-40B4-BE49-F238E27FC236}">
                <a16:creationId xmlns:a16="http://schemas.microsoft.com/office/drawing/2014/main" id="{F380B32C-2607-4CB3-8BF8-910BAFFC466C}"/>
              </a:ext>
            </a:extLst>
          </p:cNvPr>
          <p:cNvSpPr>
            <a:spLocks noGrp="1"/>
          </p:cNvSpPr>
          <p:nvPr>
            <p:ph type="title"/>
          </p:nvPr>
        </p:nvSpPr>
        <p:spPr>
          <a:xfrm>
            <a:off x="1203325" y="284163"/>
            <a:ext cx="9783763" cy="150812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28" name="Text Placeholder 2">
            <a:extLst>
              <a:ext uri="{FF2B5EF4-FFF2-40B4-BE49-F238E27FC236}">
                <a16:creationId xmlns:a16="http://schemas.microsoft.com/office/drawing/2014/main" id="{270D0BE3-0E9E-4609-843D-DFA407073DA1}"/>
              </a:ext>
            </a:extLst>
          </p:cNvPr>
          <p:cNvSpPr>
            <a:spLocks noGrp="1" noChangeArrowheads="1"/>
          </p:cNvSpPr>
          <p:nvPr>
            <p:ph type="body" idx="1"/>
          </p:nvPr>
        </p:nvSpPr>
        <p:spPr bwMode="auto">
          <a:xfrm>
            <a:off x="1203325" y="2011363"/>
            <a:ext cx="9783763" cy="420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E3359B41-C9A3-4290-BFB2-DE36631EF7E6}"/>
              </a:ext>
            </a:extLst>
          </p:cNvPr>
          <p:cNvSpPr>
            <a:spLocks noGrp="1"/>
          </p:cNvSpPr>
          <p:nvPr>
            <p:ph type="dt" sz="half" idx="2"/>
          </p:nvPr>
        </p:nvSpPr>
        <p:spPr>
          <a:xfrm>
            <a:off x="1201738" y="6423025"/>
            <a:ext cx="3001962" cy="365125"/>
          </a:xfrm>
          <a:prstGeom prst="rect">
            <a:avLst/>
          </a:prstGeom>
        </p:spPr>
        <p:txBody>
          <a:bodyPr vert="horz" lIns="91440" tIns="45720" rIns="45720" bIns="45720" rtlCol="0" anchor="ctr"/>
          <a:lstStyle>
            <a:lvl1pPr algn="l" eaLnBrk="1" fontAlgn="auto" hangingPunct="1">
              <a:spcBef>
                <a:spcPts val="0"/>
              </a:spcBef>
              <a:spcAft>
                <a:spcPts val="0"/>
              </a:spcAft>
              <a:defRPr sz="1050">
                <a:solidFill>
                  <a:schemeClr val="tx1"/>
                </a:solidFill>
                <a:latin typeface="+mn-lt"/>
              </a:defRPr>
            </a:lvl1pPr>
          </a:lstStyle>
          <a:p>
            <a:pPr>
              <a:defRPr/>
            </a:pPr>
            <a:fld id="{F06D7463-EC0E-4502-8CAB-F630EF2D5890}" type="datetime1">
              <a:rPr lang="en-US"/>
              <a:pPr>
                <a:defRPr/>
              </a:pPr>
              <a:t>4/29/2020</a:t>
            </a:fld>
            <a:endParaRPr lang="en-US"/>
          </a:p>
        </p:txBody>
      </p:sp>
      <p:sp>
        <p:nvSpPr>
          <p:cNvPr id="5" name="Footer Placeholder 4">
            <a:extLst>
              <a:ext uri="{FF2B5EF4-FFF2-40B4-BE49-F238E27FC236}">
                <a16:creationId xmlns:a16="http://schemas.microsoft.com/office/drawing/2014/main" id="{2114F22D-6436-488D-A4BD-05272ECAB265}"/>
              </a:ext>
            </a:extLst>
          </p:cNvPr>
          <p:cNvSpPr>
            <a:spLocks noGrp="1"/>
          </p:cNvSpPr>
          <p:nvPr>
            <p:ph type="ftr" sz="quarter" idx="3"/>
          </p:nvPr>
        </p:nvSpPr>
        <p:spPr>
          <a:xfrm>
            <a:off x="5595938" y="6423025"/>
            <a:ext cx="5045075" cy="365125"/>
          </a:xfrm>
          <a:prstGeom prst="rect">
            <a:avLst/>
          </a:prstGeom>
        </p:spPr>
        <p:txBody>
          <a:bodyPr vert="horz" lIns="91440" tIns="45720" rIns="91440" bIns="45720" rtlCol="0" anchor="ctr"/>
          <a:lstStyle>
            <a:lvl1pPr algn="r" eaLnBrk="1" fontAlgn="auto" hangingPunct="1">
              <a:spcBef>
                <a:spcPts val="0"/>
              </a:spcBef>
              <a:spcAft>
                <a:spcPts val="0"/>
              </a:spcAft>
              <a:defRPr sz="1050">
                <a:solidFill>
                  <a:schemeClr val="tx1"/>
                </a:solidFill>
                <a:latin typeface="+mn-lt"/>
              </a:defRPr>
            </a:lvl1pPr>
          </a:lstStyle>
          <a:p>
            <a:pPr>
              <a:defRPr/>
            </a:pPr>
            <a:r>
              <a:rPr lang="en-US"/>
              <a:t>Siddiqa Amin </a:t>
            </a:r>
          </a:p>
        </p:txBody>
      </p:sp>
      <p:sp>
        <p:nvSpPr>
          <p:cNvPr id="6" name="Slide Number Placeholder 5">
            <a:extLst>
              <a:ext uri="{FF2B5EF4-FFF2-40B4-BE49-F238E27FC236}">
                <a16:creationId xmlns:a16="http://schemas.microsoft.com/office/drawing/2014/main" id="{12E67B0E-5E82-48D5-94F7-A51531B8C2DE}"/>
              </a:ext>
            </a:extLst>
          </p:cNvPr>
          <p:cNvSpPr>
            <a:spLocks noGrp="1"/>
          </p:cNvSpPr>
          <p:nvPr>
            <p:ph type="sldNum" sz="quarter" idx="4"/>
          </p:nvPr>
        </p:nvSpPr>
        <p:spPr>
          <a:xfrm>
            <a:off x="10658475" y="6423025"/>
            <a:ext cx="946150" cy="365125"/>
          </a:xfrm>
          <a:prstGeom prst="rect">
            <a:avLst/>
          </a:prstGeom>
        </p:spPr>
        <p:txBody>
          <a:bodyPr vert="horz" lIns="45720" tIns="45720" rIns="91440" bIns="45720" rtlCol="0" anchor="ctr"/>
          <a:lstStyle>
            <a:lvl1pPr algn="l" eaLnBrk="1" fontAlgn="auto" hangingPunct="1">
              <a:spcBef>
                <a:spcPts val="0"/>
              </a:spcBef>
              <a:spcAft>
                <a:spcPts val="0"/>
              </a:spcAft>
              <a:defRPr sz="1200" b="0">
                <a:solidFill>
                  <a:schemeClr val="tx1"/>
                </a:solidFill>
                <a:latin typeface="+mn-lt"/>
              </a:defRPr>
            </a:lvl1pPr>
          </a:lstStyle>
          <a:p>
            <a:pPr>
              <a:defRPr/>
            </a:pPr>
            <a:fld id="{3A461D38-AC20-4C40-AA82-D32B70090AE7}"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00" r:id="rId1"/>
    <p:sldLayoutId id="2147483793" r:id="rId2"/>
    <p:sldLayoutId id="2147483801" r:id="rId3"/>
    <p:sldLayoutId id="2147483794" r:id="rId4"/>
    <p:sldLayoutId id="2147483795" r:id="rId5"/>
    <p:sldLayoutId id="2147483796" r:id="rId6"/>
    <p:sldLayoutId id="2147483802" r:id="rId7"/>
    <p:sldLayoutId id="2147483797" r:id="rId8"/>
    <p:sldLayoutId id="2147483798" r:id="rId9"/>
    <p:sldLayoutId id="2147483799" r:id="rId10"/>
    <p:sldLayoutId id="2147483803" r:id="rId11"/>
  </p:sldLayoutIdLst>
  <p:hf hdr="0" dt="0"/>
  <p:txStyles>
    <p:titleStyle>
      <a:lvl1pPr algn="l" rtl="0" eaLnBrk="0" fontAlgn="base" hangingPunct="0">
        <a:lnSpc>
          <a:spcPct val="85000"/>
        </a:lnSpc>
        <a:spcBef>
          <a:spcPct val="0"/>
        </a:spcBef>
        <a:spcAft>
          <a:spcPct val="0"/>
        </a:spcAft>
        <a:defRPr sz="4000" kern="1200" cap="all">
          <a:solidFill>
            <a:schemeClr val="bg2"/>
          </a:solidFill>
          <a:latin typeface="+mj-lt"/>
          <a:ea typeface="+mj-ea"/>
          <a:cs typeface="+mj-cs"/>
        </a:defRPr>
      </a:lvl1pPr>
      <a:lvl2pPr algn="l" rtl="0" eaLnBrk="0" fontAlgn="base" hangingPunct="0">
        <a:lnSpc>
          <a:spcPct val="85000"/>
        </a:lnSpc>
        <a:spcBef>
          <a:spcPct val="0"/>
        </a:spcBef>
        <a:spcAft>
          <a:spcPct val="0"/>
        </a:spcAft>
        <a:defRPr sz="4000">
          <a:solidFill>
            <a:schemeClr val="bg2"/>
          </a:solidFill>
          <a:latin typeface="Corbel" panose="020B0503020204020204" pitchFamily="34" charset="0"/>
        </a:defRPr>
      </a:lvl2pPr>
      <a:lvl3pPr algn="l" rtl="0" eaLnBrk="0" fontAlgn="base" hangingPunct="0">
        <a:lnSpc>
          <a:spcPct val="85000"/>
        </a:lnSpc>
        <a:spcBef>
          <a:spcPct val="0"/>
        </a:spcBef>
        <a:spcAft>
          <a:spcPct val="0"/>
        </a:spcAft>
        <a:defRPr sz="4000">
          <a:solidFill>
            <a:schemeClr val="bg2"/>
          </a:solidFill>
          <a:latin typeface="Corbel" panose="020B0503020204020204" pitchFamily="34" charset="0"/>
        </a:defRPr>
      </a:lvl3pPr>
      <a:lvl4pPr algn="l" rtl="0" eaLnBrk="0" fontAlgn="base" hangingPunct="0">
        <a:lnSpc>
          <a:spcPct val="85000"/>
        </a:lnSpc>
        <a:spcBef>
          <a:spcPct val="0"/>
        </a:spcBef>
        <a:spcAft>
          <a:spcPct val="0"/>
        </a:spcAft>
        <a:defRPr sz="4000">
          <a:solidFill>
            <a:schemeClr val="bg2"/>
          </a:solidFill>
          <a:latin typeface="Corbel" panose="020B0503020204020204" pitchFamily="34" charset="0"/>
        </a:defRPr>
      </a:lvl4pPr>
      <a:lvl5pPr algn="l" rtl="0" eaLnBrk="0" fontAlgn="base" hangingPunct="0">
        <a:lnSpc>
          <a:spcPct val="85000"/>
        </a:lnSpc>
        <a:spcBef>
          <a:spcPct val="0"/>
        </a:spcBef>
        <a:spcAft>
          <a:spcPct val="0"/>
        </a:spcAft>
        <a:defRPr sz="4000">
          <a:solidFill>
            <a:schemeClr val="bg2"/>
          </a:solidFill>
          <a:latin typeface="Corbel" panose="020B0503020204020204" pitchFamily="34" charset="0"/>
        </a:defRPr>
      </a:lvl5pPr>
      <a:lvl6pPr marL="457200" algn="l" rtl="0" fontAlgn="base">
        <a:lnSpc>
          <a:spcPct val="85000"/>
        </a:lnSpc>
        <a:spcBef>
          <a:spcPct val="0"/>
        </a:spcBef>
        <a:spcAft>
          <a:spcPct val="0"/>
        </a:spcAft>
        <a:defRPr sz="4000">
          <a:solidFill>
            <a:schemeClr val="bg2"/>
          </a:solidFill>
          <a:latin typeface="Corbel" panose="020B0503020204020204" pitchFamily="34" charset="0"/>
        </a:defRPr>
      </a:lvl6pPr>
      <a:lvl7pPr marL="914400" algn="l" rtl="0" fontAlgn="base">
        <a:lnSpc>
          <a:spcPct val="85000"/>
        </a:lnSpc>
        <a:spcBef>
          <a:spcPct val="0"/>
        </a:spcBef>
        <a:spcAft>
          <a:spcPct val="0"/>
        </a:spcAft>
        <a:defRPr sz="4000">
          <a:solidFill>
            <a:schemeClr val="bg2"/>
          </a:solidFill>
          <a:latin typeface="Corbel" panose="020B0503020204020204" pitchFamily="34" charset="0"/>
        </a:defRPr>
      </a:lvl7pPr>
      <a:lvl8pPr marL="1371600" algn="l" rtl="0" fontAlgn="base">
        <a:lnSpc>
          <a:spcPct val="85000"/>
        </a:lnSpc>
        <a:spcBef>
          <a:spcPct val="0"/>
        </a:spcBef>
        <a:spcAft>
          <a:spcPct val="0"/>
        </a:spcAft>
        <a:defRPr sz="4000">
          <a:solidFill>
            <a:schemeClr val="bg2"/>
          </a:solidFill>
          <a:latin typeface="Corbel" panose="020B0503020204020204" pitchFamily="34" charset="0"/>
        </a:defRPr>
      </a:lvl8pPr>
      <a:lvl9pPr marL="1828800" algn="l" rtl="0" fontAlgn="base">
        <a:lnSpc>
          <a:spcPct val="85000"/>
        </a:lnSpc>
        <a:spcBef>
          <a:spcPct val="0"/>
        </a:spcBef>
        <a:spcAft>
          <a:spcPct val="0"/>
        </a:spcAft>
        <a:defRPr sz="4000">
          <a:solidFill>
            <a:schemeClr val="bg2"/>
          </a:solidFill>
          <a:latin typeface="Corbel" panose="020B0503020204020204" pitchFamily="34" charset="0"/>
        </a:defRPr>
      </a:lvl9pPr>
    </p:titleStyle>
    <p:bodyStyle>
      <a:lvl1pPr marL="182563" indent="-182563" algn="l" rtl="0" eaLnBrk="0" fontAlgn="base" hangingPunct="0">
        <a:lnSpc>
          <a:spcPct val="90000"/>
        </a:lnSpc>
        <a:spcBef>
          <a:spcPts val="1200"/>
        </a:spcBef>
        <a:spcAft>
          <a:spcPts val="200"/>
        </a:spcAft>
        <a:buClr>
          <a:schemeClr val="tx1"/>
        </a:buClr>
        <a:buFont typeface="Wingdings" panose="05000000000000000000" pitchFamily="2" charset="2"/>
        <a:buChar char=""/>
        <a:defRPr sz="2200" kern="1200">
          <a:solidFill>
            <a:schemeClr val="tx1"/>
          </a:solidFill>
          <a:latin typeface="+mn-lt"/>
          <a:ea typeface="+mn-ea"/>
          <a:cs typeface="+mn-cs"/>
        </a:defRPr>
      </a:lvl1pPr>
      <a:lvl2pPr marL="411163" indent="-182563" algn="l" rtl="0" eaLnBrk="0" fontAlgn="base" hangingPunct="0">
        <a:lnSpc>
          <a:spcPct val="90000"/>
        </a:lnSpc>
        <a:spcBef>
          <a:spcPts val="200"/>
        </a:spcBef>
        <a:spcAft>
          <a:spcPts val="400"/>
        </a:spcAft>
        <a:buClr>
          <a:schemeClr val="tx1"/>
        </a:buClr>
        <a:buFont typeface="Wingdings" panose="05000000000000000000" pitchFamily="2" charset="2"/>
        <a:buChar char=""/>
        <a:defRPr sz="2000" kern="1200">
          <a:solidFill>
            <a:schemeClr val="tx1"/>
          </a:solidFill>
          <a:latin typeface="+mn-lt"/>
          <a:ea typeface="+mn-ea"/>
          <a:cs typeface="+mn-cs"/>
        </a:defRPr>
      </a:lvl2pPr>
      <a:lvl3pPr marL="639763" indent="-182563" algn="l" rtl="0" eaLnBrk="0" fontAlgn="base" hangingPunct="0">
        <a:lnSpc>
          <a:spcPct val="90000"/>
        </a:lnSpc>
        <a:spcBef>
          <a:spcPts val="200"/>
        </a:spcBef>
        <a:spcAft>
          <a:spcPts val="400"/>
        </a:spcAft>
        <a:buClr>
          <a:schemeClr val="tx1"/>
        </a:buClr>
        <a:buFont typeface="Wingdings" panose="05000000000000000000" pitchFamily="2" charset="2"/>
        <a:buChar char=""/>
        <a:defRPr kern="1200">
          <a:solidFill>
            <a:schemeClr val="tx1"/>
          </a:solidFill>
          <a:latin typeface="+mn-lt"/>
          <a:ea typeface="+mn-ea"/>
          <a:cs typeface="+mn-cs"/>
        </a:defRPr>
      </a:lvl3pPr>
      <a:lvl4pPr marL="868363" indent="-182563" algn="l" rtl="0" eaLnBrk="0" fontAlgn="base" hangingPunct="0">
        <a:lnSpc>
          <a:spcPct val="90000"/>
        </a:lnSpc>
        <a:spcBef>
          <a:spcPts val="200"/>
        </a:spcBef>
        <a:spcAft>
          <a:spcPts val="400"/>
        </a:spcAft>
        <a:buClr>
          <a:schemeClr val="tx1"/>
        </a:buClr>
        <a:buFont typeface="Wingdings" panose="05000000000000000000" pitchFamily="2" charset="2"/>
        <a:buChar char=""/>
        <a:defRPr sz="1600" kern="1200">
          <a:solidFill>
            <a:schemeClr val="tx1"/>
          </a:solidFill>
          <a:latin typeface="+mn-lt"/>
          <a:ea typeface="+mn-ea"/>
          <a:cs typeface="+mn-cs"/>
        </a:defRPr>
      </a:lvl4pPr>
      <a:lvl5pPr marL="1096963" indent="-182563" algn="l" rtl="0" eaLnBrk="0" fontAlgn="base" hangingPunct="0">
        <a:lnSpc>
          <a:spcPct val="90000"/>
        </a:lnSpc>
        <a:spcBef>
          <a:spcPts val="200"/>
        </a:spcBef>
        <a:spcAft>
          <a:spcPts val="400"/>
        </a:spcAft>
        <a:buClr>
          <a:schemeClr val="tx1"/>
        </a:buClr>
        <a:buFont typeface="Wingdings" panose="05000000000000000000"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0E8AC-4408-4080-AB48-69727C7668D4}"/>
              </a:ext>
            </a:extLst>
          </p:cNvPr>
          <p:cNvSpPr>
            <a:spLocks noGrp="1"/>
          </p:cNvSpPr>
          <p:nvPr>
            <p:ph type="ctrTitle"/>
          </p:nvPr>
        </p:nvSpPr>
        <p:spPr>
          <a:xfrm>
            <a:off x="0" y="2079625"/>
            <a:ext cx="11984038" cy="2105025"/>
          </a:xfrm>
        </p:spPr>
        <p:txBody>
          <a:bodyPr>
            <a:normAutofit fontScale="90000"/>
          </a:bodyPr>
          <a:lstStyle/>
          <a:p>
            <a:pPr eaLnBrk="1" fontAlgn="auto" hangingPunct="1">
              <a:spcAft>
                <a:spcPts val="0"/>
              </a:spcAft>
              <a:defRPr/>
            </a:pPr>
            <a:r>
              <a:rPr lang="en-US" b="1" dirty="0"/>
              <a:t>Lecture 4: </a:t>
            </a:r>
            <a:br>
              <a:rPr lang="en-US" b="1" dirty="0"/>
            </a:br>
            <a:r>
              <a:rPr lang="en-US" b="1" dirty="0"/>
              <a:t>ZONING OF A NEW TOWN </a:t>
            </a:r>
            <a:br>
              <a:rPr lang="en-US" dirty="0"/>
            </a:br>
            <a:endParaRPr lang="en-US" dirty="0"/>
          </a:p>
        </p:txBody>
      </p:sp>
      <p:sp>
        <p:nvSpPr>
          <p:cNvPr id="7171" name="Subtitle 2">
            <a:extLst>
              <a:ext uri="{FF2B5EF4-FFF2-40B4-BE49-F238E27FC236}">
                <a16:creationId xmlns:a16="http://schemas.microsoft.com/office/drawing/2014/main" id="{CCD63E28-CD65-46C0-B781-074518A83444}"/>
              </a:ext>
            </a:extLst>
          </p:cNvPr>
          <p:cNvSpPr>
            <a:spLocks noGrp="1" noChangeArrowheads="1"/>
          </p:cNvSpPr>
          <p:nvPr>
            <p:ph type="subTitle" idx="1"/>
          </p:nvPr>
        </p:nvSpPr>
        <p:spPr>
          <a:xfrm>
            <a:off x="1524000" y="3995738"/>
            <a:ext cx="9144000" cy="1309687"/>
          </a:xfrm>
        </p:spPr>
        <p:txBody>
          <a:bodyPr/>
          <a:lstStyle/>
          <a:p>
            <a:pPr eaLnBrk="1" hangingPunct="1"/>
            <a:r>
              <a:rPr lang="en-US" altLang="en-US"/>
              <a:t>Planning of New Town</a:t>
            </a:r>
          </a:p>
        </p:txBody>
      </p:sp>
      <p:pic>
        <p:nvPicPr>
          <p:cNvPr id="7172" name="image21.png" descr="Image result">
            <a:extLst>
              <a:ext uri="{FF2B5EF4-FFF2-40B4-BE49-F238E27FC236}">
                <a16:creationId xmlns:a16="http://schemas.microsoft.com/office/drawing/2014/main" id="{6938897E-D920-4E70-A4E2-1C00BCE680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55275" y="0"/>
            <a:ext cx="1736725" cy="180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05CB4-F2A9-4F2C-9543-1B53E2D85711}"/>
              </a:ext>
            </a:extLst>
          </p:cNvPr>
          <p:cNvSpPr>
            <a:spLocks noGrp="1"/>
          </p:cNvSpPr>
          <p:nvPr>
            <p:ph type="title"/>
          </p:nvPr>
        </p:nvSpPr>
        <p:spPr/>
        <p:txBody>
          <a:bodyPr/>
          <a:lstStyle/>
          <a:p>
            <a:pPr eaLnBrk="1" fontAlgn="auto" hangingPunct="1">
              <a:spcAft>
                <a:spcPts val="0"/>
              </a:spcAft>
              <a:defRPr/>
            </a:pPr>
            <a:r>
              <a:rPr lang="en-US" b="1" dirty="0"/>
              <a:t>1) ZONING</a:t>
            </a:r>
            <a:br>
              <a:rPr lang="en-US" dirty="0"/>
            </a:br>
            <a:endParaRPr lang="en-US" dirty="0"/>
          </a:p>
        </p:txBody>
      </p:sp>
      <p:sp>
        <p:nvSpPr>
          <p:cNvPr id="8195" name="Content Placeholder 2">
            <a:extLst>
              <a:ext uri="{FF2B5EF4-FFF2-40B4-BE49-F238E27FC236}">
                <a16:creationId xmlns:a16="http://schemas.microsoft.com/office/drawing/2014/main" id="{48485863-669B-45E7-94B2-DE31AFAF00B8}"/>
              </a:ext>
            </a:extLst>
          </p:cNvPr>
          <p:cNvSpPr>
            <a:spLocks noGrp="1" noChangeArrowheads="1"/>
          </p:cNvSpPr>
          <p:nvPr>
            <p:ph idx="1"/>
          </p:nvPr>
        </p:nvSpPr>
        <p:spPr/>
        <p:txBody>
          <a:bodyPr/>
          <a:lstStyle/>
          <a:p>
            <a:pPr eaLnBrk="1" hangingPunct="1"/>
            <a:r>
              <a:rPr lang="en-US" altLang="en-US"/>
              <a:t>Zoning is the basic tool of land use control. </a:t>
            </a:r>
          </a:p>
          <a:p>
            <a:pPr eaLnBrk="1" hangingPunct="1"/>
            <a:r>
              <a:rPr lang="en-US" altLang="en-US"/>
              <a:t>Zoning is the classification of land usually a city land as per the development plan of that area and regulates the overall structure of a settlement.</a:t>
            </a:r>
          </a:p>
          <a:p>
            <a:pPr eaLnBrk="1" hangingPunct="1"/>
            <a:r>
              <a:rPr lang="en-US" altLang="en-US"/>
              <a:t>Zoning is used for easily identifying the areas where the proposed activities are permitted. Usually zoning of the land is done under various sectors like industrial land zone, Commercial land zone, residential land zone, agricultural land zone etc. </a:t>
            </a:r>
          </a:p>
          <a:p>
            <a:pPr eaLnBrk="1" hangingPunct="1"/>
            <a:endParaRPr lang="en-US" altLang="en-US"/>
          </a:p>
        </p:txBody>
      </p:sp>
      <p:sp>
        <p:nvSpPr>
          <p:cNvPr id="4" name="Footer Placeholder 3">
            <a:extLst>
              <a:ext uri="{FF2B5EF4-FFF2-40B4-BE49-F238E27FC236}">
                <a16:creationId xmlns:a16="http://schemas.microsoft.com/office/drawing/2014/main" id="{EC441B1C-DB9C-4EBB-A559-1923ED5EE5A2}"/>
              </a:ext>
            </a:extLst>
          </p:cNvPr>
          <p:cNvSpPr>
            <a:spLocks noGrp="1"/>
          </p:cNvSpPr>
          <p:nvPr>
            <p:ph type="ftr" sz="quarter" idx="11"/>
          </p:nvPr>
        </p:nvSpPr>
        <p:spPr/>
        <p:txBody>
          <a:bodyPr/>
          <a:lstStyle/>
          <a:p>
            <a:pPr>
              <a:defRPr/>
            </a:pPr>
            <a:r>
              <a:rPr lang="en-US"/>
              <a:t>Siddiqa Amin </a:t>
            </a:r>
          </a:p>
        </p:txBody>
      </p:sp>
      <p:sp>
        <p:nvSpPr>
          <p:cNvPr id="8197" name="Slide Number Placeholder 4">
            <a:extLst>
              <a:ext uri="{FF2B5EF4-FFF2-40B4-BE49-F238E27FC236}">
                <a16:creationId xmlns:a16="http://schemas.microsoft.com/office/drawing/2014/main" id="{31814E8C-72F0-4CF7-982E-3A3558D97D4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29C11940-CD7B-48EC-A409-19E26B6C455A}" type="slidenum">
              <a:rPr lang="en-US" altLang="en-US" smtClean="0"/>
              <a:pPr fontAlgn="base">
                <a:spcBef>
                  <a:spcPct val="0"/>
                </a:spcBef>
                <a:spcAft>
                  <a:spcPct val="0"/>
                </a:spcAft>
              </a:pPr>
              <a:t>2</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0891C-DBA3-4770-9569-338C2E3416CD}"/>
              </a:ext>
            </a:extLst>
          </p:cNvPr>
          <p:cNvSpPr>
            <a:spLocks noGrp="1"/>
          </p:cNvSpPr>
          <p:nvPr>
            <p:ph type="title"/>
          </p:nvPr>
        </p:nvSpPr>
        <p:spPr>
          <a:xfrm>
            <a:off x="601663" y="284163"/>
            <a:ext cx="10220325" cy="1508125"/>
          </a:xfrm>
        </p:spPr>
        <p:txBody>
          <a:bodyPr/>
          <a:lstStyle/>
          <a:p>
            <a:pPr eaLnBrk="1" fontAlgn="auto" hangingPunct="1">
              <a:spcAft>
                <a:spcPts val="0"/>
              </a:spcAft>
              <a:defRPr/>
            </a:pPr>
            <a:r>
              <a:rPr lang="en-US" b="1" dirty="0"/>
              <a:t>2) GOALS AND OBJECTIVES OF ZONING </a:t>
            </a:r>
            <a:endParaRPr lang="en-US" dirty="0"/>
          </a:p>
        </p:txBody>
      </p:sp>
      <p:sp>
        <p:nvSpPr>
          <p:cNvPr id="3" name="Content Placeholder 2">
            <a:extLst>
              <a:ext uri="{FF2B5EF4-FFF2-40B4-BE49-F238E27FC236}">
                <a16:creationId xmlns:a16="http://schemas.microsoft.com/office/drawing/2014/main" id="{701FA87A-D0EC-421B-974D-E119EB5010CC}"/>
              </a:ext>
            </a:extLst>
          </p:cNvPr>
          <p:cNvSpPr>
            <a:spLocks noGrp="1"/>
          </p:cNvSpPr>
          <p:nvPr>
            <p:ph idx="1"/>
          </p:nvPr>
        </p:nvSpPr>
        <p:spPr>
          <a:xfrm>
            <a:off x="601663" y="2011363"/>
            <a:ext cx="11479212" cy="4846637"/>
          </a:xfrm>
        </p:spPr>
        <p:txBody>
          <a:bodyPr rtlCol="0">
            <a:normAutofit fontScale="92500" lnSpcReduction="20000"/>
          </a:bodyPr>
          <a:lstStyle/>
          <a:p>
            <a:pPr marL="0" indent="0" eaLnBrk="1" fontAlgn="auto" hangingPunct="1">
              <a:buFont typeface="Wingdings" panose="05000000000000000000" pitchFamily="2" charset="2"/>
              <a:buNone/>
              <a:defRPr/>
            </a:pPr>
            <a:r>
              <a:rPr lang="en-US" dirty="0"/>
              <a:t>Zoning of an area is carried out to </a:t>
            </a:r>
          </a:p>
          <a:p>
            <a:pPr marL="182880" indent="-182880" eaLnBrk="1" fontAlgn="auto" hangingPunct="1">
              <a:defRPr/>
            </a:pPr>
            <a:r>
              <a:rPr lang="en-US" dirty="0"/>
              <a:t>Enhance the surrounding natural environment and protect the physical and ecological equilibrium of the site and its region </a:t>
            </a:r>
          </a:p>
          <a:p>
            <a:pPr marL="182880" indent="-182880" eaLnBrk="1" fontAlgn="auto" hangingPunct="1">
              <a:defRPr/>
            </a:pPr>
            <a:r>
              <a:rPr lang="en-US" dirty="0"/>
              <a:t>Achieve an optimum use of the land to minimize destruction of its balance. </a:t>
            </a:r>
          </a:p>
          <a:p>
            <a:pPr marL="182880" indent="-182880" eaLnBrk="1" fontAlgn="auto" hangingPunct="1">
              <a:defRPr/>
            </a:pPr>
            <a:r>
              <a:rPr lang="en-US" dirty="0"/>
              <a:t>Support the creation of a good society by socially oriented design for land use </a:t>
            </a:r>
          </a:p>
          <a:p>
            <a:pPr marL="182880" indent="-182880" eaLnBrk="1" fontAlgn="auto" hangingPunct="1">
              <a:defRPr/>
            </a:pPr>
            <a:r>
              <a:rPr lang="en-US" dirty="0"/>
              <a:t>Formulate an overall design that encourages the use of a pedestrian system within an accessible and attractive environment </a:t>
            </a:r>
          </a:p>
          <a:p>
            <a:pPr marL="182880" indent="-182880" eaLnBrk="1" fontAlgn="auto" hangingPunct="1">
              <a:defRPr/>
            </a:pPr>
            <a:r>
              <a:rPr lang="en-US" dirty="0"/>
              <a:t>Maximize traffic segregation from residential areas and decentralize services </a:t>
            </a:r>
          </a:p>
          <a:p>
            <a:pPr marL="182880" indent="-182880" eaLnBrk="1" fontAlgn="auto" hangingPunct="1">
              <a:defRPr/>
            </a:pPr>
            <a:r>
              <a:rPr lang="en-US" dirty="0"/>
              <a:t>Introduce flexible patterns that include undesignated portions of land which may accommodate future changes </a:t>
            </a:r>
          </a:p>
          <a:p>
            <a:pPr marL="182880" indent="-182880" eaLnBrk="1" fontAlgn="auto" hangingPunct="1">
              <a:defRPr/>
            </a:pPr>
            <a:r>
              <a:rPr lang="en-US" dirty="0"/>
              <a:t>Offer a variety of housing design and densities that will affect community social balance </a:t>
            </a:r>
          </a:p>
          <a:p>
            <a:pPr marL="182880" indent="-182880" eaLnBrk="1" fontAlgn="auto" hangingPunct="1">
              <a:defRPr/>
            </a:pPr>
            <a:r>
              <a:rPr lang="en-US" dirty="0"/>
              <a:t>Minimize municipal costs for construction, management and maintenance of utilities and infrastructure through efficient land use pattern </a:t>
            </a:r>
          </a:p>
          <a:p>
            <a:pPr marL="182880" indent="-182880" eaLnBrk="1" fontAlgn="auto" hangingPunct="1">
              <a:defRPr/>
            </a:pPr>
            <a:r>
              <a:rPr lang="en-US" dirty="0"/>
              <a:t>Formulate system of land use control and enforcement that are accepted and enhanced by the residents </a:t>
            </a:r>
          </a:p>
          <a:p>
            <a:pPr marL="182880" indent="-182880" eaLnBrk="1" fontAlgn="auto" hangingPunct="1">
              <a:defRPr/>
            </a:pPr>
            <a:endParaRPr lang="en-US" dirty="0"/>
          </a:p>
        </p:txBody>
      </p:sp>
      <p:sp>
        <p:nvSpPr>
          <p:cNvPr id="4" name="Footer Placeholder 3">
            <a:extLst>
              <a:ext uri="{FF2B5EF4-FFF2-40B4-BE49-F238E27FC236}">
                <a16:creationId xmlns:a16="http://schemas.microsoft.com/office/drawing/2014/main" id="{75E3FF7D-5C83-4849-9414-BB28C205510C}"/>
              </a:ext>
            </a:extLst>
          </p:cNvPr>
          <p:cNvSpPr>
            <a:spLocks noGrp="1"/>
          </p:cNvSpPr>
          <p:nvPr>
            <p:ph type="ftr" sz="quarter" idx="11"/>
          </p:nvPr>
        </p:nvSpPr>
        <p:spPr/>
        <p:txBody>
          <a:bodyPr/>
          <a:lstStyle/>
          <a:p>
            <a:pPr>
              <a:defRPr/>
            </a:pPr>
            <a:r>
              <a:rPr lang="en-US"/>
              <a:t>Siddiqa Amin </a:t>
            </a:r>
          </a:p>
        </p:txBody>
      </p:sp>
      <p:sp>
        <p:nvSpPr>
          <p:cNvPr id="9221" name="Slide Number Placeholder 4">
            <a:extLst>
              <a:ext uri="{FF2B5EF4-FFF2-40B4-BE49-F238E27FC236}">
                <a16:creationId xmlns:a16="http://schemas.microsoft.com/office/drawing/2014/main" id="{1B367879-CF08-460D-B835-AE4ECDA73CBA}"/>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0DA8F854-B9D8-4B50-A555-F2BA22B6AB5F}" type="slidenum">
              <a:rPr lang="en-US" altLang="en-US" smtClean="0"/>
              <a:pPr fontAlgn="base">
                <a:spcBef>
                  <a:spcPct val="0"/>
                </a:spcBef>
                <a:spcAft>
                  <a:spcPct val="0"/>
                </a:spcAft>
              </a:pPr>
              <a:t>3</a:t>
            </a:fld>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8A39E-2493-473E-83A0-E03EF45BCF6D}"/>
              </a:ext>
            </a:extLst>
          </p:cNvPr>
          <p:cNvSpPr>
            <a:spLocks noGrp="1"/>
          </p:cNvSpPr>
          <p:nvPr>
            <p:ph type="title"/>
          </p:nvPr>
        </p:nvSpPr>
        <p:spPr>
          <a:xfrm>
            <a:off x="1203325" y="242888"/>
            <a:ext cx="9783763" cy="1508125"/>
          </a:xfrm>
        </p:spPr>
        <p:txBody>
          <a:bodyPr/>
          <a:lstStyle/>
          <a:p>
            <a:pPr eaLnBrk="1" fontAlgn="auto" hangingPunct="1">
              <a:spcAft>
                <a:spcPts val="0"/>
              </a:spcAft>
              <a:defRPr/>
            </a:pPr>
            <a:r>
              <a:rPr lang="en-US" b="1" dirty="0"/>
              <a:t>3) 	PRINCIPLES FOR MAKING ZONING 	PLAN </a:t>
            </a:r>
            <a:endParaRPr lang="en-US" dirty="0"/>
          </a:p>
        </p:txBody>
      </p:sp>
      <p:graphicFrame>
        <p:nvGraphicFramePr>
          <p:cNvPr id="4" name="Diagram 3">
            <a:extLst>
              <a:ext uri="{FF2B5EF4-FFF2-40B4-BE49-F238E27FC236}">
                <a16:creationId xmlns:a16="http://schemas.microsoft.com/office/drawing/2014/main" id="{FCD76C0E-E143-4FB7-B0B9-5A094F1920ED}"/>
              </a:ext>
            </a:extLst>
          </p:cNvPr>
          <p:cNvGraphicFramePr/>
          <p:nvPr/>
        </p:nvGraphicFramePr>
        <p:xfrm>
          <a:off x="180109" y="1751372"/>
          <a:ext cx="12011891" cy="51066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a:extLst>
              <a:ext uri="{FF2B5EF4-FFF2-40B4-BE49-F238E27FC236}">
                <a16:creationId xmlns:a16="http://schemas.microsoft.com/office/drawing/2014/main" id="{8FE1E029-8A1A-46D9-9B4C-494C1F18E037}"/>
              </a:ext>
            </a:extLst>
          </p:cNvPr>
          <p:cNvSpPr>
            <a:spLocks noGrp="1"/>
          </p:cNvSpPr>
          <p:nvPr>
            <p:ph type="ftr" sz="quarter" idx="11"/>
          </p:nvPr>
        </p:nvSpPr>
        <p:spPr/>
        <p:txBody>
          <a:bodyPr/>
          <a:lstStyle/>
          <a:p>
            <a:pPr>
              <a:defRPr/>
            </a:pPr>
            <a:r>
              <a:rPr lang="en-US"/>
              <a:t>Siddiqa Amin </a:t>
            </a:r>
          </a:p>
        </p:txBody>
      </p:sp>
      <p:sp>
        <p:nvSpPr>
          <p:cNvPr id="10245" name="Slide Number Placeholder 4">
            <a:extLst>
              <a:ext uri="{FF2B5EF4-FFF2-40B4-BE49-F238E27FC236}">
                <a16:creationId xmlns:a16="http://schemas.microsoft.com/office/drawing/2014/main" id="{AAB2F7DE-20A3-471E-8D37-EEB57E53304D}"/>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C2CC00BA-27ED-4BB3-9A2F-B7B66753DBAB}" type="slidenum">
              <a:rPr lang="en-US" altLang="en-US" smtClean="0"/>
              <a:pPr fontAlgn="base">
                <a:spcBef>
                  <a:spcPct val="0"/>
                </a:spcBef>
                <a:spcAft>
                  <a:spcPct val="0"/>
                </a:spcAft>
              </a:pPr>
              <a:t>4</a:t>
            </a:fld>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94222-51B1-4A67-8C33-2E3246F2E76F}"/>
              </a:ext>
            </a:extLst>
          </p:cNvPr>
          <p:cNvSpPr>
            <a:spLocks noGrp="1"/>
          </p:cNvSpPr>
          <p:nvPr>
            <p:ph type="title"/>
          </p:nvPr>
        </p:nvSpPr>
        <p:spPr>
          <a:xfrm>
            <a:off x="1203325" y="284163"/>
            <a:ext cx="10988675" cy="1508125"/>
          </a:xfrm>
        </p:spPr>
        <p:txBody>
          <a:bodyPr>
            <a:normAutofit fontScale="90000"/>
          </a:bodyPr>
          <a:lstStyle/>
          <a:p>
            <a:pPr eaLnBrk="1" fontAlgn="auto" hangingPunct="1">
              <a:spcAft>
                <a:spcPts val="0"/>
              </a:spcAft>
              <a:defRPr/>
            </a:pPr>
            <a:r>
              <a:rPr lang="en-US" b="1" dirty="0"/>
              <a:t>4) 	DATA REQUIRED FOR MAKING ZONING	 	PLAN OF A NEW TOWN </a:t>
            </a:r>
            <a:br>
              <a:rPr lang="en-US" dirty="0"/>
            </a:br>
            <a:endParaRPr lang="en-US" dirty="0"/>
          </a:p>
        </p:txBody>
      </p:sp>
      <p:graphicFrame>
        <p:nvGraphicFramePr>
          <p:cNvPr id="4" name="Diagram 3">
            <a:extLst>
              <a:ext uri="{FF2B5EF4-FFF2-40B4-BE49-F238E27FC236}">
                <a16:creationId xmlns:a16="http://schemas.microsoft.com/office/drawing/2014/main" id="{E6263356-B386-48D7-A032-E3A0352D9B99}"/>
              </a:ext>
            </a:extLst>
          </p:cNvPr>
          <p:cNvGraphicFramePr/>
          <p:nvPr/>
        </p:nvGraphicFramePr>
        <p:xfrm>
          <a:off x="304800" y="1792936"/>
          <a:ext cx="11887200" cy="50650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a:extLst>
              <a:ext uri="{FF2B5EF4-FFF2-40B4-BE49-F238E27FC236}">
                <a16:creationId xmlns:a16="http://schemas.microsoft.com/office/drawing/2014/main" id="{45914C73-2130-4F1C-A10E-A1207D541F8E}"/>
              </a:ext>
            </a:extLst>
          </p:cNvPr>
          <p:cNvSpPr>
            <a:spLocks noGrp="1"/>
          </p:cNvSpPr>
          <p:nvPr>
            <p:ph type="ftr" sz="quarter" idx="11"/>
          </p:nvPr>
        </p:nvSpPr>
        <p:spPr/>
        <p:txBody>
          <a:bodyPr/>
          <a:lstStyle/>
          <a:p>
            <a:pPr>
              <a:defRPr/>
            </a:pPr>
            <a:r>
              <a:rPr lang="en-US"/>
              <a:t>Siddiqa Amin </a:t>
            </a:r>
          </a:p>
        </p:txBody>
      </p:sp>
      <p:sp>
        <p:nvSpPr>
          <p:cNvPr id="11269" name="Slide Number Placeholder 4">
            <a:extLst>
              <a:ext uri="{FF2B5EF4-FFF2-40B4-BE49-F238E27FC236}">
                <a16:creationId xmlns:a16="http://schemas.microsoft.com/office/drawing/2014/main" id="{79196AF3-3E9F-4D09-9622-93752311761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0FC20D83-F9B4-4497-89BE-9B786A285AC3}" type="slidenum">
              <a:rPr lang="en-US" altLang="en-US" smtClean="0"/>
              <a:pPr fontAlgn="base">
                <a:spcBef>
                  <a:spcPct val="0"/>
                </a:spcBef>
                <a:spcAft>
                  <a:spcPct val="0"/>
                </a:spcAft>
              </a:pPr>
              <a:t>5</a:t>
            </a:fld>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97ED3-5DD5-4EBB-8126-85958A6B31C1}"/>
              </a:ext>
            </a:extLst>
          </p:cNvPr>
          <p:cNvSpPr>
            <a:spLocks noGrp="1"/>
          </p:cNvSpPr>
          <p:nvPr>
            <p:ph type="title"/>
          </p:nvPr>
        </p:nvSpPr>
        <p:spPr/>
        <p:txBody>
          <a:bodyPr>
            <a:normAutofit fontScale="90000"/>
          </a:bodyPr>
          <a:lstStyle/>
          <a:p>
            <a:pPr eaLnBrk="1" fontAlgn="auto" hangingPunct="1">
              <a:spcAft>
                <a:spcPts val="0"/>
              </a:spcAft>
              <a:defRPr/>
            </a:pPr>
            <a:r>
              <a:rPr lang="en-US" b="1" dirty="0"/>
              <a:t>5) 	PROCESS FOR MAKING NEW TOWN 	ZONING PLAN </a:t>
            </a:r>
            <a:br>
              <a:rPr lang="en-US" dirty="0"/>
            </a:br>
            <a:endParaRPr lang="en-US" dirty="0"/>
          </a:p>
        </p:txBody>
      </p:sp>
      <p:graphicFrame>
        <p:nvGraphicFramePr>
          <p:cNvPr id="4" name="Diagram 3">
            <a:extLst>
              <a:ext uri="{FF2B5EF4-FFF2-40B4-BE49-F238E27FC236}">
                <a16:creationId xmlns:a16="http://schemas.microsoft.com/office/drawing/2014/main" id="{8236C4A5-658C-4CF5-8FAD-3C2EDEDB6A81}"/>
              </a:ext>
            </a:extLst>
          </p:cNvPr>
          <p:cNvGraphicFramePr/>
          <p:nvPr/>
        </p:nvGraphicFramePr>
        <p:xfrm>
          <a:off x="546100" y="1792936"/>
          <a:ext cx="11442700" cy="50650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a:extLst>
              <a:ext uri="{FF2B5EF4-FFF2-40B4-BE49-F238E27FC236}">
                <a16:creationId xmlns:a16="http://schemas.microsoft.com/office/drawing/2014/main" id="{55BD48B5-BDED-4EBF-AD4A-7D28C353D0BB}"/>
              </a:ext>
            </a:extLst>
          </p:cNvPr>
          <p:cNvSpPr>
            <a:spLocks noGrp="1"/>
          </p:cNvSpPr>
          <p:nvPr>
            <p:ph type="ftr" sz="quarter" idx="11"/>
          </p:nvPr>
        </p:nvSpPr>
        <p:spPr/>
        <p:txBody>
          <a:bodyPr/>
          <a:lstStyle/>
          <a:p>
            <a:pPr>
              <a:defRPr/>
            </a:pPr>
            <a:r>
              <a:rPr lang="en-US"/>
              <a:t>Siddiqa Amin </a:t>
            </a:r>
          </a:p>
        </p:txBody>
      </p:sp>
      <p:sp>
        <p:nvSpPr>
          <p:cNvPr id="12293" name="Slide Number Placeholder 4">
            <a:extLst>
              <a:ext uri="{FF2B5EF4-FFF2-40B4-BE49-F238E27FC236}">
                <a16:creationId xmlns:a16="http://schemas.microsoft.com/office/drawing/2014/main" id="{C1EADD58-6349-46C2-80D8-C68F0F29F11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00506361-5F65-424D-9043-0DBF90A7FDFD}" type="slidenum">
              <a:rPr lang="en-US" altLang="en-US" smtClean="0"/>
              <a:pPr fontAlgn="base">
                <a:spcBef>
                  <a:spcPct val="0"/>
                </a:spcBef>
                <a:spcAft>
                  <a:spcPct val="0"/>
                </a:spcAft>
              </a:pPr>
              <a:t>6</a:t>
            </a:fld>
            <a:endParaRPr lang="en-US" alt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themeOverride>
</file>

<file path=docProps/app.xml><?xml version="1.0" encoding="utf-8"?>
<Properties xmlns="http://schemas.openxmlformats.org/officeDocument/2006/extended-properties" xmlns:vt="http://schemas.openxmlformats.org/officeDocument/2006/docPropsVTypes">
  <Template>Banded</Template>
  <TotalTime>69</TotalTime>
  <Words>394</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Corbel</vt:lpstr>
      <vt:lpstr>Arial</vt:lpstr>
      <vt:lpstr>Wingdings</vt:lpstr>
      <vt:lpstr>Calibri</vt:lpstr>
      <vt:lpstr>Banded</vt:lpstr>
      <vt:lpstr>Lecture 4:  ZONING OF A NEW TOWN  </vt:lpstr>
      <vt:lpstr>1) ZONING </vt:lpstr>
      <vt:lpstr>2) GOALS AND OBJECTIVES OF ZONING </vt:lpstr>
      <vt:lpstr>3)  PRINCIPLES FOR MAKING ZONING  PLAN </vt:lpstr>
      <vt:lpstr>4)  DATA REQUIRED FOR MAKING ZONING   PLAN OF A NEW TOWN  </vt:lpstr>
      <vt:lpstr>5)  PROCESS FOR MAKING NEW TOWN  ZONING PLAN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10</cp:revision>
  <dcterms:created xsi:type="dcterms:W3CDTF">2020-04-14T06:50:25Z</dcterms:created>
  <dcterms:modified xsi:type="dcterms:W3CDTF">2020-04-29T10:58:24Z</dcterms:modified>
</cp:coreProperties>
</file>